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8" r:id="rId3"/>
    <p:sldId id="487" r:id="rId4"/>
    <p:sldId id="488" r:id="rId5"/>
    <p:sldId id="393" r:id="rId6"/>
    <p:sldId id="361" r:id="rId7"/>
    <p:sldId id="369" r:id="rId8"/>
    <p:sldId id="444" r:id="rId9"/>
    <p:sldId id="490" r:id="rId10"/>
    <p:sldId id="443" r:id="rId11"/>
    <p:sldId id="489" r:id="rId12"/>
    <p:sldId id="395" r:id="rId13"/>
    <p:sldId id="428" r:id="rId14"/>
    <p:sldId id="349" r:id="rId15"/>
    <p:sldId id="440" r:id="rId16"/>
    <p:sldId id="466" r:id="rId17"/>
    <p:sldId id="321" r:id="rId18"/>
    <p:sldId id="467" r:id="rId19"/>
    <p:sldId id="468" r:id="rId20"/>
    <p:sldId id="339" r:id="rId21"/>
    <p:sldId id="407" r:id="rId22"/>
    <p:sldId id="416" r:id="rId23"/>
    <p:sldId id="458" r:id="rId24"/>
    <p:sldId id="460" r:id="rId25"/>
    <p:sldId id="463" r:id="rId26"/>
    <p:sldId id="486" r:id="rId27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" initials="S" lastIdx="1" clrIdx="0">
    <p:extLst>
      <p:ext uri="{19B8F6BF-5375-455C-9EA6-DF929625EA0E}">
        <p15:presenceInfo xmlns:p15="http://schemas.microsoft.com/office/powerpoint/2012/main" userId="c15afb22a230d1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0000"/>
    <a:srgbClr val="3333FF"/>
    <a:srgbClr val="66FFFF"/>
    <a:srgbClr val="FF3300"/>
    <a:srgbClr val="99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75904" autoAdjust="0"/>
  </p:normalViewPr>
  <p:slideViewPr>
    <p:cSldViewPr>
      <p:cViewPr varScale="1">
        <p:scale>
          <a:sx n="66" d="100"/>
          <a:sy n="66" d="100"/>
        </p:scale>
        <p:origin x="6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70" y="-78"/>
      </p:cViewPr>
      <p:guideLst>
        <p:guide orient="horz" pos="3156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047D8-B374-4474-A24F-B618E59ECF0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98F8CB1-6923-4D79-8EE8-47B12960A289}">
      <dgm:prSet phldrT="[Text]"/>
      <dgm:spPr/>
      <dgm:t>
        <a:bodyPr/>
        <a:lstStyle/>
        <a:p>
          <a:r>
            <a:rPr lang="en-GB" dirty="0"/>
            <a:t>With the subject and curriculum</a:t>
          </a:r>
        </a:p>
      </dgm:t>
    </dgm:pt>
    <dgm:pt modelId="{E9967CA2-D801-473E-ABDB-E4D575A4D8B7}" type="parTrans" cxnId="{90667267-C5B0-4623-82FE-81A1A244A64B}">
      <dgm:prSet/>
      <dgm:spPr/>
      <dgm:t>
        <a:bodyPr/>
        <a:lstStyle/>
        <a:p>
          <a:endParaRPr lang="en-GB"/>
        </a:p>
      </dgm:t>
    </dgm:pt>
    <dgm:pt modelId="{E43F884E-33D3-4B7B-8C22-34DE097F8729}" type="sibTrans" cxnId="{90667267-C5B0-4623-82FE-81A1A244A64B}">
      <dgm:prSet/>
      <dgm:spPr/>
      <dgm:t>
        <a:bodyPr/>
        <a:lstStyle/>
        <a:p>
          <a:endParaRPr lang="en-GB"/>
        </a:p>
      </dgm:t>
    </dgm:pt>
    <dgm:pt modelId="{D52E14C6-C1E3-4C95-AECF-CF2AFFBFEA05}">
      <dgm:prSet phldrT="[Text]"/>
      <dgm:spPr/>
      <dgm:t>
        <a:bodyPr/>
        <a:lstStyle/>
        <a:p>
          <a:r>
            <a:rPr lang="en-GB" dirty="0"/>
            <a:t>With the teacher and peer group</a:t>
          </a:r>
        </a:p>
      </dgm:t>
    </dgm:pt>
    <dgm:pt modelId="{79AFD7BF-A23D-4348-B96B-B724DB5919DA}" type="parTrans" cxnId="{5E637E48-9E02-4CD3-9046-3C41A0B383A9}">
      <dgm:prSet/>
      <dgm:spPr/>
      <dgm:t>
        <a:bodyPr/>
        <a:lstStyle/>
        <a:p>
          <a:endParaRPr lang="en-GB"/>
        </a:p>
      </dgm:t>
    </dgm:pt>
    <dgm:pt modelId="{EFEA8D73-8FD8-4476-B24E-23B7E294237D}" type="sibTrans" cxnId="{5E637E48-9E02-4CD3-9046-3C41A0B383A9}">
      <dgm:prSet/>
      <dgm:spPr/>
      <dgm:t>
        <a:bodyPr/>
        <a:lstStyle/>
        <a:p>
          <a:endParaRPr lang="en-GB"/>
        </a:p>
      </dgm:t>
    </dgm:pt>
    <dgm:pt modelId="{8F155470-C98C-45DE-A70B-D2C7C56EB1A9}">
      <dgm:prSet phldrT="[Text]"/>
      <dgm:spPr/>
      <dgm:t>
        <a:bodyPr/>
        <a:lstStyle/>
        <a:p>
          <a:r>
            <a:rPr lang="en-GB" dirty="0"/>
            <a:t>With the environment and setting</a:t>
          </a:r>
        </a:p>
      </dgm:t>
    </dgm:pt>
    <dgm:pt modelId="{4E914120-8A71-4163-B30C-EFD0979C50A5}" type="parTrans" cxnId="{8704DD21-3F24-42C7-881F-F305E9EFF4F7}">
      <dgm:prSet/>
      <dgm:spPr/>
      <dgm:t>
        <a:bodyPr/>
        <a:lstStyle/>
        <a:p>
          <a:endParaRPr lang="en-GB"/>
        </a:p>
      </dgm:t>
    </dgm:pt>
    <dgm:pt modelId="{F99F7B33-2CF9-46B4-A32B-BAA8301B5948}" type="sibTrans" cxnId="{8704DD21-3F24-42C7-881F-F305E9EFF4F7}">
      <dgm:prSet/>
      <dgm:spPr/>
      <dgm:t>
        <a:bodyPr/>
        <a:lstStyle/>
        <a:p>
          <a:endParaRPr lang="en-GB"/>
        </a:p>
      </dgm:t>
    </dgm:pt>
    <dgm:pt modelId="{DA012406-A8B4-4E83-AA39-1F364B978ECF}" type="pres">
      <dgm:prSet presAssocID="{5E3047D8-B374-4474-A24F-B618E59ECF0E}" presName="compositeShape" presStyleCnt="0">
        <dgm:presLayoutVars>
          <dgm:chMax val="7"/>
          <dgm:dir/>
          <dgm:resizeHandles val="exact"/>
        </dgm:presLayoutVars>
      </dgm:prSet>
      <dgm:spPr/>
    </dgm:pt>
    <dgm:pt modelId="{310FAB85-1891-4841-ACD9-3E078E2CC62A}" type="pres">
      <dgm:prSet presAssocID="{5E3047D8-B374-4474-A24F-B618E59ECF0E}" presName="wedge1" presStyleLbl="node1" presStyleIdx="0" presStyleCnt="3"/>
      <dgm:spPr/>
    </dgm:pt>
    <dgm:pt modelId="{2EC95008-CA01-45A5-BB8D-B1348B7B6165}" type="pres">
      <dgm:prSet presAssocID="{5E3047D8-B374-4474-A24F-B618E59ECF0E}" presName="dummy1a" presStyleCnt="0"/>
      <dgm:spPr/>
    </dgm:pt>
    <dgm:pt modelId="{8A754670-AE0A-4AE5-8BA9-5090E75336F0}" type="pres">
      <dgm:prSet presAssocID="{5E3047D8-B374-4474-A24F-B618E59ECF0E}" presName="dummy1b" presStyleCnt="0"/>
      <dgm:spPr/>
    </dgm:pt>
    <dgm:pt modelId="{7751F7E8-DF93-44FE-9D84-353B02F203F9}" type="pres">
      <dgm:prSet presAssocID="{5E3047D8-B374-4474-A24F-B618E59ECF0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B470596-5247-4DA8-B35B-6C70FDCAF491}" type="pres">
      <dgm:prSet presAssocID="{5E3047D8-B374-4474-A24F-B618E59ECF0E}" presName="wedge2" presStyleLbl="node1" presStyleIdx="1" presStyleCnt="3"/>
      <dgm:spPr/>
    </dgm:pt>
    <dgm:pt modelId="{190903E0-35DE-4940-8502-F7D5A49B09E9}" type="pres">
      <dgm:prSet presAssocID="{5E3047D8-B374-4474-A24F-B618E59ECF0E}" presName="dummy2a" presStyleCnt="0"/>
      <dgm:spPr/>
    </dgm:pt>
    <dgm:pt modelId="{8EEA4418-7C00-46A8-8558-4D9C80E09154}" type="pres">
      <dgm:prSet presAssocID="{5E3047D8-B374-4474-A24F-B618E59ECF0E}" presName="dummy2b" presStyleCnt="0"/>
      <dgm:spPr/>
    </dgm:pt>
    <dgm:pt modelId="{25A39F4A-6C60-41B4-A657-76E59C0A49AA}" type="pres">
      <dgm:prSet presAssocID="{5E3047D8-B374-4474-A24F-B618E59ECF0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9C49DB9-136F-4E6C-A158-F77E22A82C59}" type="pres">
      <dgm:prSet presAssocID="{5E3047D8-B374-4474-A24F-B618E59ECF0E}" presName="wedge3" presStyleLbl="node1" presStyleIdx="2" presStyleCnt="3"/>
      <dgm:spPr/>
    </dgm:pt>
    <dgm:pt modelId="{4EB82A68-80D5-48E1-B623-7737FE077B22}" type="pres">
      <dgm:prSet presAssocID="{5E3047D8-B374-4474-A24F-B618E59ECF0E}" presName="dummy3a" presStyleCnt="0"/>
      <dgm:spPr/>
    </dgm:pt>
    <dgm:pt modelId="{C07FFD6D-D48F-4310-8D83-3762B3C497B5}" type="pres">
      <dgm:prSet presAssocID="{5E3047D8-B374-4474-A24F-B618E59ECF0E}" presName="dummy3b" presStyleCnt="0"/>
      <dgm:spPr/>
    </dgm:pt>
    <dgm:pt modelId="{08EA6A70-F27D-463C-A49C-0C65A9D3CC91}" type="pres">
      <dgm:prSet presAssocID="{5E3047D8-B374-4474-A24F-B618E59ECF0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780DC9D-8859-4328-A9AC-0232BEB7544E}" type="pres">
      <dgm:prSet presAssocID="{E43F884E-33D3-4B7B-8C22-34DE097F8729}" presName="arrowWedge1" presStyleLbl="fgSibTrans2D1" presStyleIdx="0" presStyleCnt="3"/>
      <dgm:spPr/>
    </dgm:pt>
    <dgm:pt modelId="{AED6C77D-7EE3-45F0-9197-E4C1965735E7}" type="pres">
      <dgm:prSet presAssocID="{F99F7B33-2CF9-46B4-A32B-BAA8301B5948}" presName="arrowWedge2" presStyleLbl="fgSibTrans2D1" presStyleIdx="1" presStyleCnt="3"/>
      <dgm:spPr/>
    </dgm:pt>
    <dgm:pt modelId="{837BD0DE-3190-4494-A417-0DDD0581FA5C}" type="pres">
      <dgm:prSet presAssocID="{EFEA8D73-8FD8-4476-B24E-23B7E294237D}" presName="arrowWedge3" presStyleLbl="fgSibTrans2D1" presStyleIdx="2" presStyleCnt="3"/>
      <dgm:spPr/>
    </dgm:pt>
  </dgm:ptLst>
  <dgm:cxnLst>
    <dgm:cxn modelId="{8704DD21-3F24-42C7-881F-F305E9EFF4F7}" srcId="{5E3047D8-B374-4474-A24F-B618E59ECF0E}" destId="{8F155470-C98C-45DE-A70B-D2C7C56EB1A9}" srcOrd="1" destOrd="0" parTransId="{4E914120-8A71-4163-B30C-EFD0979C50A5}" sibTransId="{F99F7B33-2CF9-46B4-A32B-BAA8301B5948}"/>
    <dgm:cxn modelId="{63151629-D1BE-4310-8ED7-63666B06331C}" type="presOf" srcId="{D52E14C6-C1E3-4C95-AECF-CF2AFFBFEA05}" destId="{79C49DB9-136F-4E6C-A158-F77E22A82C59}" srcOrd="0" destOrd="0" presId="urn:microsoft.com/office/officeart/2005/8/layout/cycle8"/>
    <dgm:cxn modelId="{CE71A82D-2F04-4614-9743-2C9EC81F1D25}" type="presOf" srcId="{8F155470-C98C-45DE-A70B-D2C7C56EB1A9}" destId="{9B470596-5247-4DA8-B35B-6C70FDCAF491}" srcOrd="0" destOrd="0" presId="urn:microsoft.com/office/officeart/2005/8/layout/cycle8"/>
    <dgm:cxn modelId="{190EC234-772E-4169-9DF1-694A406E63DF}" type="presOf" srcId="{5E3047D8-B374-4474-A24F-B618E59ECF0E}" destId="{DA012406-A8B4-4E83-AA39-1F364B978ECF}" srcOrd="0" destOrd="0" presId="urn:microsoft.com/office/officeart/2005/8/layout/cycle8"/>
    <dgm:cxn modelId="{2817CA3A-F1C3-4BD5-8157-60E94288A067}" type="presOf" srcId="{598F8CB1-6923-4D79-8EE8-47B12960A289}" destId="{310FAB85-1891-4841-ACD9-3E078E2CC62A}" srcOrd="0" destOrd="0" presId="urn:microsoft.com/office/officeart/2005/8/layout/cycle8"/>
    <dgm:cxn modelId="{AF03D960-6E21-4206-A049-19F308BAB968}" type="presOf" srcId="{598F8CB1-6923-4D79-8EE8-47B12960A289}" destId="{7751F7E8-DF93-44FE-9D84-353B02F203F9}" srcOrd="1" destOrd="0" presId="urn:microsoft.com/office/officeart/2005/8/layout/cycle8"/>
    <dgm:cxn modelId="{90667267-C5B0-4623-82FE-81A1A244A64B}" srcId="{5E3047D8-B374-4474-A24F-B618E59ECF0E}" destId="{598F8CB1-6923-4D79-8EE8-47B12960A289}" srcOrd="0" destOrd="0" parTransId="{E9967CA2-D801-473E-ABDB-E4D575A4D8B7}" sibTransId="{E43F884E-33D3-4B7B-8C22-34DE097F8729}"/>
    <dgm:cxn modelId="{5E637E48-9E02-4CD3-9046-3C41A0B383A9}" srcId="{5E3047D8-B374-4474-A24F-B618E59ECF0E}" destId="{D52E14C6-C1E3-4C95-AECF-CF2AFFBFEA05}" srcOrd="2" destOrd="0" parTransId="{79AFD7BF-A23D-4348-B96B-B724DB5919DA}" sibTransId="{EFEA8D73-8FD8-4476-B24E-23B7E294237D}"/>
    <dgm:cxn modelId="{3860A4D9-C9F4-46EA-BDAB-950484C0AD86}" type="presOf" srcId="{8F155470-C98C-45DE-A70B-D2C7C56EB1A9}" destId="{25A39F4A-6C60-41B4-A657-76E59C0A49AA}" srcOrd="1" destOrd="0" presId="urn:microsoft.com/office/officeart/2005/8/layout/cycle8"/>
    <dgm:cxn modelId="{19C5A4DB-F73A-4146-8E6D-C4B1F82CDFDA}" type="presOf" srcId="{D52E14C6-C1E3-4C95-AECF-CF2AFFBFEA05}" destId="{08EA6A70-F27D-463C-A49C-0C65A9D3CC91}" srcOrd="1" destOrd="0" presId="urn:microsoft.com/office/officeart/2005/8/layout/cycle8"/>
    <dgm:cxn modelId="{B2E4D3BB-BF3A-4F55-8CB4-B71E18806BED}" type="presParOf" srcId="{DA012406-A8B4-4E83-AA39-1F364B978ECF}" destId="{310FAB85-1891-4841-ACD9-3E078E2CC62A}" srcOrd="0" destOrd="0" presId="urn:microsoft.com/office/officeart/2005/8/layout/cycle8"/>
    <dgm:cxn modelId="{438F80B4-5CD6-4F78-A7FA-8524C5E0198B}" type="presParOf" srcId="{DA012406-A8B4-4E83-AA39-1F364B978ECF}" destId="{2EC95008-CA01-45A5-BB8D-B1348B7B6165}" srcOrd="1" destOrd="0" presId="urn:microsoft.com/office/officeart/2005/8/layout/cycle8"/>
    <dgm:cxn modelId="{5C84DC13-ADE8-4600-A61E-C2D4D1FA9F18}" type="presParOf" srcId="{DA012406-A8B4-4E83-AA39-1F364B978ECF}" destId="{8A754670-AE0A-4AE5-8BA9-5090E75336F0}" srcOrd="2" destOrd="0" presId="urn:microsoft.com/office/officeart/2005/8/layout/cycle8"/>
    <dgm:cxn modelId="{3680C004-B712-48C2-B3C0-3EC2574CF4E4}" type="presParOf" srcId="{DA012406-A8B4-4E83-AA39-1F364B978ECF}" destId="{7751F7E8-DF93-44FE-9D84-353B02F203F9}" srcOrd="3" destOrd="0" presId="urn:microsoft.com/office/officeart/2005/8/layout/cycle8"/>
    <dgm:cxn modelId="{1CDF0ED4-7C6E-498C-8604-693C419A8305}" type="presParOf" srcId="{DA012406-A8B4-4E83-AA39-1F364B978ECF}" destId="{9B470596-5247-4DA8-B35B-6C70FDCAF491}" srcOrd="4" destOrd="0" presId="urn:microsoft.com/office/officeart/2005/8/layout/cycle8"/>
    <dgm:cxn modelId="{9F89E1A1-F722-4D1F-BA45-6C7D9BAFE6E4}" type="presParOf" srcId="{DA012406-A8B4-4E83-AA39-1F364B978ECF}" destId="{190903E0-35DE-4940-8502-F7D5A49B09E9}" srcOrd="5" destOrd="0" presId="urn:microsoft.com/office/officeart/2005/8/layout/cycle8"/>
    <dgm:cxn modelId="{98F7E7E8-DA03-48E7-BD06-4C56C3DA5522}" type="presParOf" srcId="{DA012406-A8B4-4E83-AA39-1F364B978ECF}" destId="{8EEA4418-7C00-46A8-8558-4D9C80E09154}" srcOrd="6" destOrd="0" presId="urn:microsoft.com/office/officeart/2005/8/layout/cycle8"/>
    <dgm:cxn modelId="{68E5871A-B66D-4DD5-B115-25A941F14B98}" type="presParOf" srcId="{DA012406-A8B4-4E83-AA39-1F364B978ECF}" destId="{25A39F4A-6C60-41B4-A657-76E59C0A49AA}" srcOrd="7" destOrd="0" presId="urn:microsoft.com/office/officeart/2005/8/layout/cycle8"/>
    <dgm:cxn modelId="{1A9E8432-4A9A-4F48-8407-52B69BF04EED}" type="presParOf" srcId="{DA012406-A8B4-4E83-AA39-1F364B978ECF}" destId="{79C49DB9-136F-4E6C-A158-F77E22A82C59}" srcOrd="8" destOrd="0" presId="urn:microsoft.com/office/officeart/2005/8/layout/cycle8"/>
    <dgm:cxn modelId="{E4E76E0B-AFA8-4DE9-8A2E-EAF2F6C3B807}" type="presParOf" srcId="{DA012406-A8B4-4E83-AA39-1F364B978ECF}" destId="{4EB82A68-80D5-48E1-B623-7737FE077B22}" srcOrd="9" destOrd="0" presId="urn:microsoft.com/office/officeart/2005/8/layout/cycle8"/>
    <dgm:cxn modelId="{F111E70A-0AE7-440D-B009-4E8E944964F8}" type="presParOf" srcId="{DA012406-A8B4-4E83-AA39-1F364B978ECF}" destId="{C07FFD6D-D48F-4310-8D83-3762B3C497B5}" srcOrd="10" destOrd="0" presId="urn:microsoft.com/office/officeart/2005/8/layout/cycle8"/>
    <dgm:cxn modelId="{2CE720FA-1A3C-41A9-B445-16C7AF4DCC06}" type="presParOf" srcId="{DA012406-A8B4-4E83-AA39-1F364B978ECF}" destId="{08EA6A70-F27D-463C-A49C-0C65A9D3CC91}" srcOrd="11" destOrd="0" presId="urn:microsoft.com/office/officeart/2005/8/layout/cycle8"/>
    <dgm:cxn modelId="{36606FA1-F1C8-4BA1-9209-FB143080F387}" type="presParOf" srcId="{DA012406-A8B4-4E83-AA39-1F364B978ECF}" destId="{7780DC9D-8859-4328-A9AC-0232BEB7544E}" srcOrd="12" destOrd="0" presId="urn:microsoft.com/office/officeart/2005/8/layout/cycle8"/>
    <dgm:cxn modelId="{108E152C-F7AD-45E0-B90B-B98F4699C044}" type="presParOf" srcId="{DA012406-A8B4-4E83-AA39-1F364B978ECF}" destId="{AED6C77D-7EE3-45F0-9197-E4C1965735E7}" srcOrd="13" destOrd="0" presId="urn:microsoft.com/office/officeart/2005/8/layout/cycle8"/>
    <dgm:cxn modelId="{AC106FA4-D0CB-4958-90ED-FCC9F47B532B}" type="presParOf" srcId="{DA012406-A8B4-4E83-AA39-1F364B978ECF}" destId="{837BD0DE-3190-4494-A417-0DDD0581FA5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Stories and narratives are powerful for engagement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Connect examples to learner experiences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Consider learner interests and how to incorporate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15BEA0-7514-4EFF-811B-23CD1E4869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E68D25A-B645-44E6-95FF-4EF97CD45FF3}">
      <dgm:prSet phldrT="[Text]"/>
      <dgm:spPr/>
      <dgm:t>
        <a:bodyPr/>
        <a:lstStyle/>
        <a:p>
          <a:r>
            <a:rPr lang="en-GB" dirty="0"/>
            <a:t>Executive function: working memory, mental flexibility, self-control</a:t>
          </a:r>
        </a:p>
      </dgm:t>
    </dgm:pt>
    <dgm:pt modelId="{1679DA36-B525-4C71-9648-D5DE1AF6777D}" type="parTrans" cxnId="{F0663AB6-D0F7-4279-B3C9-73B2172FFB2E}">
      <dgm:prSet/>
      <dgm:spPr/>
      <dgm:t>
        <a:bodyPr/>
        <a:lstStyle/>
        <a:p>
          <a:endParaRPr lang="en-GB"/>
        </a:p>
      </dgm:t>
    </dgm:pt>
    <dgm:pt modelId="{A7BB3216-2889-4438-ACBA-89061110D8AB}" type="sibTrans" cxnId="{F0663AB6-D0F7-4279-B3C9-73B2172FFB2E}">
      <dgm:prSet/>
      <dgm:spPr/>
      <dgm:t>
        <a:bodyPr/>
        <a:lstStyle/>
        <a:p>
          <a:endParaRPr lang="en-GB"/>
        </a:p>
      </dgm:t>
    </dgm:pt>
    <dgm:pt modelId="{9DEE58CB-5EB5-4CC8-A946-3AB7F2FA8C18}">
      <dgm:prSet phldrT="[Text]"/>
      <dgm:spPr/>
      <dgm:t>
        <a:bodyPr/>
        <a:lstStyle/>
        <a:p>
          <a:r>
            <a:rPr lang="en-GB" dirty="0"/>
            <a:t>Be aware of, understand and manage own behaviours</a:t>
          </a:r>
        </a:p>
      </dgm:t>
    </dgm:pt>
    <dgm:pt modelId="{C601FDF4-A314-4B04-8762-FB154F9DD58C}" type="parTrans" cxnId="{C0C04B6D-0E52-449D-9620-AA5B1FA4942C}">
      <dgm:prSet/>
      <dgm:spPr/>
      <dgm:t>
        <a:bodyPr/>
        <a:lstStyle/>
        <a:p>
          <a:endParaRPr lang="en-GB"/>
        </a:p>
      </dgm:t>
    </dgm:pt>
    <dgm:pt modelId="{AF543545-2091-413F-87D4-0182517A3920}" type="sibTrans" cxnId="{C0C04B6D-0E52-449D-9620-AA5B1FA4942C}">
      <dgm:prSet/>
      <dgm:spPr/>
      <dgm:t>
        <a:bodyPr/>
        <a:lstStyle/>
        <a:p>
          <a:endParaRPr lang="en-GB"/>
        </a:p>
      </dgm:t>
    </dgm:pt>
    <dgm:pt modelId="{27203EE8-8712-4D7B-8D5C-B90AA965F4DD}">
      <dgm:prSet phldrT="[Text]"/>
      <dgm:spPr/>
      <dgm:t>
        <a:bodyPr/>
        <a:lstStyle/>
        <a:p>
          <a:r>
            <a:rPr lang="en-GB" dirty="0"/>
            <a:t>Impulse control and deferred gratification</a:t>
          </a:r>
        </a:p>
      </dgm:t>
    </dgm:pt>
    <dgm:pt modelId="{A2D66DBC-6642-4D35-8D52-D1F5A5636E96}" type="parTrans" cxnId="{FA0CBA0E-A8A9-4FAC-B6EA-36E22FC7C100}">
      <dgm:prSet/>
      <dgm:spPr/>
      <dgm:t>
        <a:bodyPr/>
        <a:lstStyle/>
        <a:p>
          <a:endParaRPr lang="en-GB"/>
        </a:p>
      </dgm:t>
    </dgm:pt>
    <dgm:pt modelId="{708AAFFA-9408-469F-8C62-FC7988FE48C0}" type="sibTrans" cxnId="{FA0CBA0E-A8A9-4FAC-B6EA-36E22FC7C100}">
      <dgm:prSet/>
      <dgm:spPr/>
      <dgm:t>
        <a:bodyPr/>
        <a:lstStyle/>
        <a:p>
          <a:endParaRPr lang="en-GB"/>
        </a:p>
      </dgm:t>
    </dgm:pt>
    <dgm:pt modelId="{02DCDE4C-6A53-46F4-BAC2-663C5C16200E}" type="pres">
      <dgm:prSet presAssocID="{9915BEA0-7514-4EFF-811B-23CD1E48697D}" presName="CompostProcess" presStyleCnt="0">
        <dgm:presLayoutVars>
          <dgm:dir/>
          <dgm:resizeHandles val="exact"/>
        </dgm:presLayoutVars>
      </dgm:prSet>
      <dgm:spPr/>
    </dgm:pt>
    <dgm:pt modelId="{4DD23959-A05C-43F7-ACEF-DD41E6574863}" type="pres">
      <dgm:prSet presAssocID="{9915BEA0-7514-4EFF-811B-23CD1E48697D}" presName="arrow" presStyleLbl="bgShp" presStyleIdx="0" presStyleCnt="1" custLinFactNeighborY="-1112"/>
      <dgm:spPr/>
    </dgm:pt>
    <dgm:pt modelId="{8BE87BC4-70BA-4A03-A21B-694EFF92327A}" type="pres">
      <dgm:prSet presAssocID="{9915BEA0-7514-4EFF-811B-23CD1E48697D}" presName="linearProcess" presStyleCnt="0"/>
      <dgm:spPr/>
    </dgm:pt>
    <dgm:pt modelId="{A17D57E3-79FD-4FCF-9122-FBE25F1C3478}" type="pres">
      <dgm:prSet presAssocID="{FE68D25A-B645-44E6-95FF-4EF97CD45FF3}" presName="textNode" presStyleLbl="node1" presStyleIdx="0" presStyleCnt="3">
        <dgm:presLayoutVars>
          <dgm:bulletEnabled val="1"/>
        </dgm:presLayoutVars>
      </dgm:prSet>
      <dgm:spPr/>
    </dgm:pt>
    <dgm:pt modelId="{127BF04F-0C7F-4B2C-9F02-B0838469CDDC}" type="pres">
      <dgm:prSet presAssocID="{A7BB3216-2889-4438-ACBA-89061110D8AB}" presName="sibTrans" presStyleCnt="0"/>
      <dgm:spPr/>
    </dgm:pt>
    <dgm:pt modelId="{7E965D93-5A8D-45CB-B86D-5590D0150A00}" type="pres">
      <dgm:prSet presAssocID="{9DEE58CB-5EB5-4CC8-A946-3AB7F2FA8C18}" presName="textNode" presStyleLbl="node1" presStyleIdx="1" presStyleCnt="3">
        <dgm:presLayoutVars>
          <dgm:bulletEnabled val="1"/>
        </dgm:presLayoutVars>
      </dgm:prSet>
      <dgm:spPr/>
    </dgm:pt>
    <dgm:pt modelId="{0B9A7AA6-E763-47AA-AB24-707B7448DFB4}" type="pres">
      <dgm:prSet presAssocID="{AF543545-2091-413F-87D4-0182517A3920}" presName="sibTrans" presStyleCnt="0"/>
      <dgm:spPr/>
    </dgm:pt>
    <dgm:pt modelId="{83BA97DF-2975-4ABE-B51C-720DAB00AF61}" type="pres">
      <dgm:prSet presAssocID="{27203EE8-8712-4D7B-8D5C-B90AA965F4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A0CBA0E-A8A9-4FAC-B6EA-36E22FC7C100}" srcId="{9915BEA0-7514-4EFF-811B-23CD1E48697D}" destId="{27203EE8-8712-4D7B-8D5C-B90AA965F4DD}" srcOrd="2" destOrd="0" parTransId="{A2D66DBC-6642-4D35-8D52-D1F5A5636E96}" sibTransId="{708AAFFA-9408-469F-8C62-FC7988FE48C0}"/>
    <dgm:cxn modelId="{C2D16364-4D94-4638-90E5-57C64D8DCB7D}" type="presOf" srcId="{9915BEA0-7514-4EFF-811B-23CD1E48697D}" destId="{02DCDE4C-6A53-46F4-BAC2-663C5C16200E}" srcOrd="0" destOrd="0" presId="urn:microsoft.com/office/officeart/2005/8/layout/hProcess9"/>
    <dgm:cxn modelId="{38D7224C-6D62-4249-A8C2-EF610F8E0953}" type="presOf" srcId="{27203EE8-8712-4D7B-8D5C-B90AA965F4DD}" destId="{83BA97DF-2975-4ABE-B51C-720DAB00AF61}" srcOrd="0" destOrd="0" presId="urn:microsoft.com/office/officeart/2005/8/layout/hProcess9"/>
    <dgm:cxn modelId="{C0C04B6D-0E52-449D-9620-AA5B1FA4942C}" srcId="{9915BEA0-7514-4EFF-811B-23CD1E48697D}" destId="{9DEE58CB-5EB5-4CC8-A946-3AB7F2FA8C18}" srcOrd="1" destOrd="0" parTransId="{C601FDF4-A314-4B04-8762-FB154F9DD58C}" sibTransId="{AF543545-2091-413F-87D4-0182517A3920}"/>
    <dgm:cxn modelId="{95906370-11A8-458A-B655-8ED3233A2AD0}" type="presOf" srcId="{9DEE58CB-5EB5-4CC8-A946-3AB7F2FA8C18}" destId="{7E965D93-5A8D-45CB-B86D-5590D0150A00}" srcOrd="0" destOrd="0" presId="urn:microsoft.com/office/officeart/2005/8/layout/hProcess9"/>
    <dgm:cxn modelId="{F0663AB6-D0F7-4279-B3C9-73B2172FFB2E}" srcId="{9915BEA0-7514-4EFF-811B-23CD1E48697D}" destId="{FE68D25A-B645-44E6-95FF-4EF97CD45FF3}" srcOrd="0" destOrd="0" parTransId="{1679DA36-B525-4C71-9648-D5DE1AF6777D}" sibTransId="{A7BB3216-2889-4438-ACBA-89061110D8AB}"/>
    <dgm:cxn modelId="{DB07DBF8-C92A-4FCA-AED0-1DA2558C9C93}" type="presOf" srcId="{FE68D25A-B645-44E6-95FF-4EF97CD45FF3}" destId="{A17D57E3-79FD-4FCF-9122-FBE25F1C3478}" srcOrd="0" destOrd="0" presId="urn:microsoft.com/office/officeart/2005/8/layout/hProcess9"/>
    <dgm:cxn modelId="{3D5C057C-D95E-4746-A13B-2E78E7F5F2B4}" type="presParOf" srcId="{02DCDE4C-6A53-46F4-BAC2-663C5C16200E}" destId="{4DD23959-A05C-43F7-ACEF-DD41E6574863}" srcOrd="0" destOrd="0" presId="urn:microsoft.com/office/officeart/2005/8/layout/hProcess9"/>
    <dgm:cxn modelId="{E7668208-AA72-46F9-ADD0-039ADDDDBC4E}" type="presParOf" srcId="{02DCDE4C-6A53-46F4-BAC2-663C5C16200E}" destId="{8BE87BC4-70BA-4A03-A21B-694EFF92327A}" srcOrd="1" destOrd="0" presId="urn:microsoft.com/office/officeart/2005/8/layout/hProcess9"/>
    <dgm:cxn modelId="{2801A087-BD34-453A-82BE-B8019CBEC6C7}" type="presParOf" srcId="{8BE87BC4-70BA-4A03-A21B-694EFF92327A}" destId="{A17D57E3-79FD-4FCF-9122-FBE25F1C3478}" srcOrd="0" destOrd="0" presId="urn:microsoft.com/office/officeart/2005/8/layout/hProcess9"/>
    <dgm:cxn modelId="{4E2832BC-D464-4B4B-B736-51629C2BC8CB}" type="presParOf" srcId="{8BE87BC4-70BA-4A03-A21B-694EFF92327A}" destId="{127BF04F-0C7F-4B2C-9F02-B0838469CDDC}" srcOrd="1" destOrd="0" presId="urn:microsoft.com/office/officeart/2005/8/layout/hProcess9"/>
    <dgm:cxn modelId="{6733B261-5806-4732-87DE-239E7AA6BC56}" type="presParOf" srcId="{8BE87BC4-70BA-4A03-A21B-694EFF92327A}" destId="{7E965D93-5A8D-45CB-B86D-5590D0150A00}" srcOrd="2" destOrd="0" presId="urn:microsoft.com/office/officeart/2005/8/layout/hProcess9"/>
    <dgm:cxn modelId="{1EB555CE-8CD9-4973-B6AF-F60314968569}" type="presParOf" srcId="{8BE87BC4-70BA-4A03-A21B-694EFF92327A}" destId="{0B9A7AA6-E763-47AA-AB24-707B7448DFB4}" srcOrd="3" destOrd="0" presId="urn:microsoft.com/office/officeart/2005/8/layout/hProcess9"/>
    <dgm:cxn modelId="{E63A107C-8495-4888-835F-C32921586B80}" type="presParOf" srcId="{8BE87BC4-70BA-4A03-A21B-694EFF92327A}" destId="{83BA97DF-2975-4ABE-B51C-720DAB00AF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915BEA0-7514-4EFF-811B-23CD1E4869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E68D25A-B645-44E6-95FF-4EF97CD45FF3}">
      <dgm:prSet phldrT="[Text]"/>
      <dgm:spPr/>
      <dgm:t>
        <a:bodyPr/>
        <a:lstStyle/>
        <a:p>
          <a:r>
            <a:rPr lang="en-GB" dirty="0"/>
            <a:t>Maintain focus, direct attention, manage distractions</a:t>
          </a:r>
        </a:p>
      </dgm:t>
    </dgm:pt>
    <dgm:pt modelId="{1679DA36-B525-4C71-9648-D5DE1AF6777D}" type="parTrans" cxnId="{F0663AB6-D0F7-4279-B3C9-73B2172FFB2E}">
      <dgm:prSet/>
      <dgm:spPr/>
      <dgm:t>
        <a:bodyPr/>
        <a:lstStyle/>
        <a:p>
          <a:endParaRPr lang="en-GB"/>
        </a:p>
      </dgm:t>
    </dgm:pt>
    <dgm:pt modelId="{A7BB3216-2889-4438-ACBA-89061110D8AB}" type="sibTrans" cxnId="{F0663AB6-D0F7-4279-B3C9-73B2172FFB2E}">
      <dgm:prSet/>
      <dgm:spPr/>
      <dgm:t>
        <a:bodyPr/>
        <a:lstStyle/>
        <a:p>
          <a:endParaRPr lang="en-GB"/>
        </a:p>
      </dgm:t>
    </dgm:pt>
    <dgm:pt modelId="{9DEE58CB-5EB5-4CC8-A946-3AB7F2FA8C18}">
      <dgm:prSet phldrT="[Text]"/>
      <dgm:spPr/>
      <dgm:t>
        <a:bodyPr/>
        <a:lstStyle/>
        <a:p>
          <a:r>
            <a:rPr lang="en-GB" dirty="0"/>
            <a:t>Awareness of strong feelings, self-calming strategies</a:t>
          </a:r>
        </a:p>
      </dgm:t>
    </dgm:pt>
    <dgm:pt modelId="{C601FDF4-A314-4B04-8762-FB154F9DD58C}" type="parTrans" cxnId="{C0C04B6D-0E52-449D-9620-AA5B1FA4942C}">
      <dgm:prSet/>
      <dgm:spPr/>
      <dgm:t>
        <a:bodyPr/>
        <a:lstStyle/>
        <a:p>
          <a:endParaRPr lang="en-GB"/>
        </a:p>
      </dgm:t>
    </dgm:pt>
    <dgm:pt modelId="{AF543545-2091-413F-87D4-0182517A3920}" type="sibTrans" cxnId="{C0C04B6D-0E52-449D-9620-AA5B1FA4942C}">
      <dgm:prSet/>
      <dgm:spPr/>
      <dgm:t>
        <a:bodyPr/>
        <a:lstStyle/>
        <a:p>
          <a:endParaRPr lang="en-GB"/>
        </a:p>
      </dgm:t>
    </dgm:pt>
    <dgm:pt modelId="{27203EE8-8712-4D7B-8D5C-B90AA965F4DD}">
      <dgm:prSet phldrT="[Text]"/>
      <dgm:spPr/>
      <dgm:t>
        <a:bodyPr/>
        <a:lstStyle/>
        <a:p>
          <a:r>
            <a:rPr lang="en-GB" dirty="0"/>
            <a:t>Empathy - seeing other perspectives</a:t>
          </a:r>
        </a:p>
      </dgm:t>
    </dgm:pt>
    <dgm:pt modelId="{A2D66DBC-6642-4D35-8D52-D1F5A5636E96}" type="parTrans" cxnId="{FA0CBA0E-A8A9-4FAC-B6EA-36E22FC7C100}">
      <dgm:prSet/>
      <dgm:spPr/>
      <dgm:t>
        <a:bodyPr/>
        <a:lstStyle/>
        <a:p>
          <a:endParaRPr lang="en-GB"/>
        </a:p>
      </dgm:t>
    </dgm:pt>
    <dgm:pt modelId="{708AAFFA-9408-469F-8C62-FC7988FE48C0}" type="sibTrans" cxnId="{FA0CBA0E-A8A9-4FAC-B6EA-36E22FC7C100}">
      <dgm:prSet/>
      <dgm:spPr/>
      <dgm:t>
        <a:bodyPr/>
        <a:lstStyle/>
        <a:p>
          <a:endParaRPr lang="en-GB"/>
        </a:p>
      </dgm:t>
    </dgm:pt>
    <dgm:pt modelId="{02DCDE4C-6A53-46F4-BAC2-663C5C16200E}" type="pres">
      <dgm:prSet presAssocID="{9915BEA0-7514-4EFF-811B-23CD1E48697D}" presName="CompostProcess" presStyleCnt="0">
        <dgm:presLayoutVars>
          <dgm:dir/>
          <dgm:resizeHandles val="exact"/>
        </dgm:presLayoutVars>
      </dgm:prSet>
      <dgm:spPr/>
    </dgm:pt>
    <dgm:pt modelId="{4DD23959-A05C-43F7-ACEF-DD41E6574863}" type="pres">
      <dgm:prSet presAssocID="{9915BEA0-7514-4EFF-811B-23CD1E48697D}" presName="arrow" presStyleLbl="bgShp" presStyleIdx="0" presStyleCnt="1"/>
      <dgm:spPr/>
    </dgm:pt>
    <dgm:pt modelId="{8BE87BC4-70BA-4A03-A21B-694EFF92327A}" type="pres">
      <dgm:prSet presAssocID="{9915BEA0-7514-4EFF-811B-23CD1E48697D}" presName="linearProcess" presStyleCnt="0"/>
      <dgm:spPr/>
    </dgm:pt>
    <dgm:pt modelId="{A17D57E3-79FD-4FCF-9122-FBE25F1C3478}" type="pres">
      <dgm:prSet presAssocID="{FE68D25A-B645-44E6-95FF-4EF97CD45FF3}" presName="textNode" presStyleLbl="node1" presStyleIdx="0" presStyleCnt="3">
        <dgm:presLayoutVars>
          <dgm:bulletEnabled val="1"/>
        </dgm:presLayoutVars>
      </dgm:prSet>
      <dgm:spPr/>
    </dgm:pt>
    <dgm:pt modelId="{127BF04F-0C7F-4B2C-9F02-B0838469CDDC}" type="pres">
      <dgm:prSet presAssocID="{A7BB3216-2889-4438-ACBA-89061110D8AB}" presName="sibTrans" presStyleCnt="0"/>
      <dgm:spPr/>
    </dgm:pt>
    <dgm:pt modelId="{7E965D93-5A8D-45CB-B86D-5590D0150A00}" type="pres">
      <dgm:prSet presAssocID="{9DEE58CB-5EB5-4CC8-A946-3AB7F2FA8C18}" presName="textNode" presStyleLbl="node1" presStyleIdx="1" presStyleCnt="3">
        <dgm:presLayoutVars>
          <dgm:bulletEnabled val="1"/>
        </dgm:presLayoutVars>
      </dgm:prSet>
      <dgm:spPr/>
    </dgm:pt>
    <dgm:pt modelId="{0B9A7AA6-E763-47AA-AB24-707B7448DFB4}" type="pres">
      <dgm:prSet presAssocID="{AF543545-2091-413F-87D4-0182517A3920}" presName="sibTrans" presStyleCnt="0"/>
      <dgm:spPr/>
    </dgm:pt>
    <dgm:pt modelId="{83BA97DF-2975-4ABE-B51C-720DAB00AF61}" type="pres">
      <dgm:prSet presAssocID="{27203EE8-8712-4D7B-8D5C-B90AA965F4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A0CBA0E-A8A9-4FAC-B6EA-36E22FC7C100}" srcId="{9915BEA0-7514-4EFF-811B-23CD1E48697D}" destId="{27203EE8-8712-4D7B-8D5C-B90AA965F4DD}" srcOrd="2" destOrd="0" parTransId="{A2D66DBC-6642-4D35-8D52-D1F5A5636E96}" sibTransId="{708AAFFA-9408-469F-8C62-FC7988FE48C0}"/>
    <dgm:cxn modelId="{C2D16364-4D94-4638-90E5-57C64D8DCB7D}" type="presOf" srcId="{9915BEA0-7514-4EFF-811B-23CD1E48697D}" destId="{02DCDE4C-6A53-46F4-BAC2-663C5C16200E}" srcOrd="0" destOrd="0" presId="urn:microsoft.com/office/officeart/2005/8/layout/hProcess9"/>
    <dgm:cxn modelId="{38D7224C-6D62-4249-A8C2-EF610F8E0953}" type="presOf" srcId="{27203EE8-8712-4D7B-8D5C-B90AA965F4DD}" destId="{83BA97DF-2975-4ABE-B51C-720DAB00AF61}" srcOrd="0" destOrd="0" presId="urn:microsoft.com/office/officeart/2005/8/layout/hProcess9"/>
    <dgm:cxn modelId="{C0C04B6D-0E52-449D-9620-AA5B1FA4942C}" srcId="{9915BEA0-7514-4EFF-811B-23CD1E48697D}" destId="{9DEE58CB-5EB5-4CC8-A946-3AB7F2FA8C18}" srcOrd="1" destOrd="0" parTransId="{C601FDF4-A314-4B04-8762-FB154F9DD58C}" sibTransId="{AF543545-2091-413F-87D4-0182517A3920}"/>
    <dgm:cxn modelId="{95906370-11A8-458A-B655-8ED3233A2AD0}" type="presOf" srcId="{9DEE58CB-5EB5-4CC8-A946-3AB7F2FA8C18}" destId="{7E965D93-5A8D-45CB-B86D-5590D0150A00}" srcOrd="0" destOrd="0" presId="urn:microsoft.com/office/officeart/2005/8/layout/hProcess9"/>
    <dgm:cxn modelId="{F0663AB6-D0F7-4279-B3C9-73B2172FFB2E}" srcId="{9915BEA0-7514-4EFF-811B-23CD1E48697D}" destId="{FE68D25A-B645-44E6-95FF-4EF97CD45FF3}" srcOrd="0" destOrd="0" parTransId="{1679DA36-B525-4C71-9648-D5DE1AF6777D}" sibTransId="{A7BB3216-2889-4438-ACBA-89061110D8AB}"/>
    <dgm:cxn modelId="{DB07DBF8-C92A-4FCA-AED0-1DA2558C9C93}" type="presOf" srcId="{FE68D25A-B645-44E6-95FF-4EF97CD45FF3}" destId="{A17D57E3-79FD-4FCF-9122-FBE25F1C3478}" srcOrd="0" destOrd="0" presId="urn:microsoft.com/office/officeart/2005/8/layout/hProcess9"/>
    <dgm:cxn modelId="{3D5C057C-D95E-4746-A13B-2E78E7F5F2B4}" type="presParOf" srcId="{02DCDE4C-6A53-46F4-BAC2-663C5C16200E}" destId="{4DD23959-A05C-43F7-ACEF-DD41E6574863}" srcOrd="0" destOrd="0" presId="urn:microsoft.com/office/officeart/2005/8/layout/hProcess9"/>
    <dgm:cxn modelId="{E7668208-AA72-46F9-ADD0-039ADDDDBC4E}" type="presParOf" srcId="{02DCDE4C-6A53-46F4-BAC2-663C5C16200E}" destId="{8BE87BC4-70BA-4A03-A21B-694EFF92327A}" srcOrd="1" destOrd="0" presId="urn:microsoft.com/office/officeart/2005/8/layout/hProcess9"/>
    <dgm:cxn modelId="{2801A087-BD34-453A-82BE-B8019CBEC6C7}" type="presParOf" srcId="{8BE87BC4-70BA-4A03-A21B-694EFF92327A}" destId="{A17D57E3-79FD-4FCF-9122-FBE25F1C3478}" srcOrd="0" destOrd="0" presId="urn:microsoft.com/office/officeart/2005/8/layout/hProcess9"/>
    <dgm:cxn modelId="{4E2832BC-D464-4B4B-B736-51629C2BC8CB}" type="presParOf" srcId="{8BE87BC4-70BA-4A03-A21B-694EFF92327A}" destId="{127BF04F-0C7F-4B2C-9F02-B0838469CDDC}" srcOrd="1" destOrd="0" presId="urn:microsoft.com/office/officeart/2005/8/layout/hProcess9"/>
    <dgm:cxn modelId="{6733B261-5806-4732-87DE-239E7AA6BC56}" type="presParOf" srcId="{8BE87BC4-70BA-4A03-A21B-694EFF92327A}" destId="{7E965D93-5A8D-45CB-B86D-5590D0150A00}" srcOrd="2" destOrd="0" presId="urn:microsoft.com/office/officeart/2005/8/layout/hProcess9"/>
    <dgm:cxn modelId="{1EB555CE-8CD9-4973-B6AF-F60314968569}" type="presParOf" srcId="{8BE87BC4-70BA-4A03-A21B-694EFF92327A}" destId="{0B9A7AA6-E763-47AA-AB24-707B7448DFB4}" srcOrd="3" destOrd="0" presId="urn:microsoft.com/office/officeart/2005/8/layout/hProcess9"/>
    <dgm:cxn modelId="{E63A107C-8495-4888-835F-C32921586B80}" type="presParOf" srcId="{8BE87BC4-70BA-4A03-A21B-694EFF92327A}" destId="{83BA97DF-2975-4ABE-B51C-720DAB00AF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15BEA0-7514-4EFF-811B-23CD1E4869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E68D25A-B645-44E6-95FF-4EF97CD45FF3}">
      <dgm:prSet phldrT="[Text]"/>
      <dgm:spPr/>
      <dgm:t>
        <a:bodyPr/>
        <a:lstStyle/>
        <a:p>
          <a:r>
            <a:rPr lang="en-GB" dirty="0"/>
            <a:t>Setting and achieving goals</a:t>
          </a:r>
        </a:p>
      </dgm:t>
    </dgm:pt>
    <dgm:pt modelId="{1679DA36-B525-4C71-9648-D5DE1AF6777D}" type="parTrans" cxnId="{F0663AB6-D0F7-4279-B3C9-73B2172FFB2E}">
      <dgm:prSet/>
      <dgm:spPr/>
      <dgm:t>
        <a:bodyPr/>
        <a:lstStyle/>
        <a:p>
          <a:endParaRPr lang="en-GB"/>
        </a:p>
      </dgm:t>
    </dgm:pt>
    <dgm:pt modelId="{A7BB3216-2889-4438-ACBA-89061110D8AB}" type="sibTrans" cxnId="{F0663AB6-D0F7-4279-B3C9-73B2172FFB2E}">
      <dgm:prSet/>
      <dgm:spPr/>
      <dgm:t>
        <a:bodyPr/>
        <a:lstStyle/>
        <a:p>
          <a:endParaRPr lang="en-GB"/>
        </a:p>
      </dgm:t>
    </dgm:pt>
    <dgm:pt modelId="{9DEE58CB-5EB5-4CC8-A946-3AB7F2FA8C18}">
      <dgm:prSet phldrT="[Text]"/>
      <dgm:spPr/>
      <dgm:t>
        <a:bodyPr/>
        <a:lstStyle/>
        <a:p>
          <a:r>
            <a:rPr lang="en-GB" dirty="0"/>
            <a:t>Coping well with challenge and failure</a:t>
          </a:r>
        </a:p>
      </dgm:t>
    </dgm:pt>
    <dgm:pt modelId="{C601FDF4-A314-4B04-8762-FB154F9DD58C}" type="parTrans" cxnId="{C0C04B6D-0E52-449D-9620-AA5B1FA4942C}">
      <dgm:prSet/>
      <dgm:spPr/>
      <dgm:t>
        <a:bodyPr/>
        <a:lstStyle/>
        <a:p>
          <a:endParaRPr lang="en-GB"/>
        </a:p>
      </dgm:t>
    </dgm:pt>
    <dgm:pt modelId="{AF543545-2091-413F-87D4-0182517A3920}" type="sibTrans" cxnId="{C0C04B6D-0E52-449D-9620-AA5B1FA4942C}">
      <dgm:prSet/>
      <dgm:spPr/>
      <dgm:t>
        <a:bodyPr/>
        <a:lstStyle/>
        <a:p>
          <a:endParaRPr lang="en-GB"/>
        </a:p>
      </dgm:t>
    </dgm:pt>
    <dgm:pt modelId="{27203EE8-8712-4D7B-8D5C-B90AA965F4DD}">
      <dgm:prSet phldrT="[Text]"/>
      <dgm:spPr/>
      <dgm:t>
        <a:bodyPr/>
        <a:lstStyle/>
        <a:p>
          <a:r>
            <a:rPr lang="en-GB" dirty="0"/>
            <a:t>‘Can do’ attitude – linked to sense of self</a:t>
          </a:r>
        </a:p>
      </dgm:t>
    </dgm:pt>
    <dgm:pt modelId="{A2D66DBC-6642-4D35-8D52-D1F5A5636E96}" type="parTrans" cxnId="{FA0CBA0E-A8A9-4FAC-B6EA-36E22FC7C100}">
      <dgm:prSet/>
      <dgm:spPr/>
      <dgm:t>
        <a:bodyPr/>
        <a:lstStyle/>
        <a:p>
          <a:endParaRPr lang="en-GB"/>
        </a:p>
      </dgm:t>
    </dgm:pt>
    <dgm:pt modelId="{708AAFFA-9408-469F-8C62-FC7988FE48C0}" type="sibTrans" cxnId="{FA0CBA0E-A8A9-4FAC-B6EA-36E22FC7C100}">
      <dgm:prSet/>
      <dgm:spPr/>
      <dgm:t>
        <a:bodyPr/>
        <a:lstStyle/>
        <a:p>
          <a:endParaRPr lang="en-GB"/>
        </a:p>
      </dgm:t>
    </dgm:pt>
    <dgm:pt modelId="{02DCDE4C-6A53-46F4-BAC2-663C5C16200E}" type="pres">
      <dgm:prSet presAssocID="{9915BEA0-7514-4EFF-811B-23CD1E48697D}" presName="CompostProcess" presStyleCnt="0">
        <dgm:presLayoutVars>
          <dgm:dir/>
          <dgm:resizeHandles val="exact"/>
        </dgm:presLayoutVars>
      </dgm:prSet>
      <dgm:spPr/>
    </dgm:pt>
    <dgm:pt modelId="{4DD23959-A05C-43F7-ACEF-DD41E6574863}" type="pres">
      <dgm:prSet presAssocID="{9915BEA0-7514-4EFF-811B-23CD1E48697D}" presName="arrow" presStyleLbl="bgShp" presStyleIdx="0" presStyleCnt="1"/>
      <dgm:spPr/>
    </dgm:pt>
    <dgm:pt modelId="{8BE87BC4-70BA-4A03-A21B-694EFF92327A}" type="pres">
      <dgm:prSet presAssocID="{9915BEA0-7514-4EFF-811B-23CD1E48697D}" presName="linearProcess" presStyleCnt="0"/>
      <dgm:spPr/>
    </dgm:pt>
    <dgm:pt modelId="{A17D57E3-79FD-4FCF-9122-FBE25F1C3478}" type="pres">
      <dgm:prSet presAssocID="{FE68D25A-B645-44E6-95FF-4EF97CD45FF3}" presName="textNode" presStyleLbl="node1" presStyleIdx="0" presStyleCnt="3">
        <dgm:presLayoutVars>
          <dgm:bulletEnabled val="1"/>
        </dgm:presLayoutVars>
      </dgm:prSet>
      <dgm:spPr/>
    </dgm:pt>
    <dgm:pt modelId="{127BF04F-0C7F-4B2C-9F02-B0838469CDDC}" type="pres">
      <dgm:prSet presAssocID="{A7BB3216-2889-4438-ACBA-89061110D8AB}" presName="sibTrans" presStyleCnt="0"/>
      <dgm:spPr/>
    </dgm:pt>
    <dgm:pt modelId="{7E965D93-5A8D-45CB-B86D-5590D0150A00}" type="pres">
      <dgm:prSet presAssocID="{9DEE58CB-5EB5-4CC8-A946-3AB7F2FA8C18}" presName="textNode" presStyleLbl="node1" presStyleIdx="1" presStyleCnt="3">
        <dgm:presLayoutVars>
          <dgm:bulletEnabled val="1"/>
        </dgm:presLayoutVars>
      </dgm:prSet>
      <dgm:spPr/>
    </dgm:pt>
    <dgm:pt modelId="{0B9A7AA6-E763-47AA-AB24-707B7448DFB4}" type="pres">
      <dgm:prSet presAssocID="{AF543545-2091-413F-87D4-0182517A3920}" presName="sibTrans" presStyleCnt="0"/>
      <dgm:spPr/>
    </dgm:pt>
    <dgm:pt modelId="{83BA97DF-2975-4ABE-B51C-720DAB00AF61}" type="pres">
      <dgm:prSet presAssocID="{27203EE8-8712-4D7B-8D5C-B90AA965F4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A0CBA0E-A8A9-4FAC-B6EA-36E22FC7C100}" srcId="{9915BEA0-7514-4EFF-811B-23CD1E48697D}" destId="{27203EE8-8712-4D7B-8D5C-B90AA965F4DD}" srcOrd="2" destOrd="0" parTransId="{A2D66DBC-6642-4D35-8D52-D1F5A5636E96}" sibTransId="{708AAFFA-9408-469F-8C62-FC7988FE48C0}"/>
    <dgm:cxn modelId="{C2D16364-4D94-4638-90E5-57C64D8DCB7D}" type="presOf" srcId="{9915BEA0-7514-4EFF-811B-23CD1E48697D}" destId="{02DCDE4C-6A53-46F4-BAC2-663C5C16200E}" srcOrd="0" destOrd="0" presId="urn:microsoft.com/office/officeart/2005/8/layout/hProcess9"/>
    <dgm:cxn modelId="{38D7224C-6D62-4249-A8C2-EF610F8E0953}" type="presOf" srcId="{27203EE8-8712-4D7B-8D5C-B90AA965F4DD}" destId="{83BA97DF-2975-4ABE-B51C-720DAB00AF61}" srcOrd="0" destOrd="0" presId="urn:microsoft.com/office/officeart/2005/8/layout/hProcess9"/>
    <dgm:cxn modelId="{C0C04B6D-0E52-449D-9620-AA5B1FA4942C}" srcId="{9915BEA0-7514-4EFF-811B-23CD1E48697D}" destId="{9DEE58CB-5EB5-4CC8-A946-3AB7F2FA8C18}" srcOrd="1" destOrd="0" parTransId="{C601FDF4-A314-4B04-8762-FB154F9DD58C}" sibTransId="{AF543545-2091-413F-87D4-0182517A3920}"/>
    <dgm:cxn modelId="{95906370-11A8-458A-B655-8ED3233A2AD0}" type="presOf" srcId="{9DEE58CB-5EB5-4CC8-A946-3AB7F2FA8C18}" destId="{7E965D93-5A8D-45CB-B86D-5590D0150A00}" srcOrd="0" destOrd="0" presId="urn:microsoft.com/office/officeart/2005/8/layout/hProcess9"/>
    <dgm:cxn modelId="{F0663AB6-D0F7-4279-B3C9-73B2172FFB2E}" srcId="{9915BEA0-7514-4EFF-811B-23CD1E48697D}" destId="{FE68D25A-B645-44E6-95FF-4EF97CD45FF3}" srcOrd="0" destOrd="0" parTransId="{1679DA36-B525-4C71-9648-D5DE1AF6777D}" sibTransId="{A7BB3216-2889-4438-ACBA-89061110D8AB}"/>
    <dgm:cxn modelId="{DB07DBF8-C92A-4FCA-AED0-1DA2558C9C93}" type="presOf" srcId="{FE68D25A-B645-44E6-95FF-4EF97CD45FF3}" destId="{A17D57E3-79FD-4FCF-9122-FBE25F1C3478}" srcOrd="0" destOrd="0" presId="urn:microsoft.com/office/officeart/2005/8/layout/hProcess9"/>
    <dgm:cxn modelId="{3D5C057C-D95E-4746-A13B-2E78E7F5F2B4}" type="presParOf" srcId="{02DCDE4C-6A53-46F4-BAC2-663C5C16200E}" destId="{4DD23959-A05C-43F7-ACEF-DD41E6574863}" srcOrd="0" destOrd="0" presId="urn:microsoft.com/office/officeart/2005/8/layout/hProcess9"/>
    <dgm:cxn modelId="{E7668208-AA72-46F9-ADD0-039ADDDDBC4E}" type="presParOf" srcId="{02DCDE4C-6A53-46F4-BAC2-663C5C16200E}" destId="{8BE87BC4-70BA-4A03-A21B-694EFF92327A}" srcOrd="1" destOrd="0" presId="urn:microsoft.com/office/officeart/2005/8/layout/hProcess9"/>
    <dgm:cxn modelId="{2801A087-BD34-453A-82BE-B8019CBEC6C7}" type="presParOf" srcId="{8BE87BC4-70BA-4A03-A21B-694EFF92327A}" destId="{A17D57E3-79FD-4FCF-9122-FBE25F1C3478}" srcOrd="0" destOrd="0" presId="urn:microsoft.com/office/officeart/2005/8/layout/hProcess9"/>
    <dgm:cxn modelId="{4E2832BC-D464-4B4B-B736-51629C2BC8CB}" type="presParOf" srcId="{8BE87BC4-70BA-4A03-A21B-694EFF92327A}" destId="{127BF04F-0C7F-4B2C-9F02-B0838469CDDC}" srcOrd="1" destOrd="0" presId="urn:microsoft.com/office/officeart/2005/8/layout/hProcess9"/>
    <dgm:cxn modelId="{6733B261-5806-4732-87DE-239E7AA6BC56}" type="presParOf" srcId="{8BE87BC4-70BA-4A03-A21B-694EFF92327A}" destId="{7E965D93-5A8D-45CB-B86D-5590D0150A00}" srcOrd="2" destOrd="0" presId="urn:microsoft.com/office/officeart/2005/8/layout/hProcess9"/>
    <dgm:cxn modelId="{1EB555CE-8CD9-4973-B6AF-F60314968569}" type="presParOf" srcId="{8BE87BC4-70BA-4A03-A21B-694EFF92327A}" destId="{0B9A7AA6-E763-47AA-AB24-707B7448DFB4}" srcOrd="3" destOrd="0" presId="urn:microsoft.com/office/officeart/2005/8/layout/hProcess9"/>
    <dgm:cxn modelId="{E63A107C-8495-4888-835F-C32921586B80}" type="presParOf" srcId="{8BE87BC4-70BA-4A03-A21B-694EFF92327A}" destId="{83BA97DF-2975-4ABE-B51C-720DAB00AF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A54A7D-686C-404C-8A5B-F35AFB01E6A0}" type="doc">
      <dgm:prSet loTypeId="urn:microsoft.com/office/officeart/2005/8/layout/cycle7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13D0A7-1804-4D1A-B17B-C4786F93897E}">
      <dgm:prSet phldrT="[Text]" custT="1"/>
      <dgm:spPr/>
      <dgm:t>
        <a:bodyPr/>
        <a:lstStyle/>
        <a:p>
          <a:r>
            <a:rPr lang="en-GB" sz="2000" dirty="0"/>
            <a:t>Attachment to a trusted adult</a:t>
          </a:r>
        </a:p>
      </dgm:t>
    </dgm:pt>
    <dgm:pt modelId="{984682CD-0460-4368-8420-3F3984C08444}" type="parTrans" cxnId="{64E1E066-2A69-410C-A0C3-EB789C10E53A}">
      <dgm:prSet/>
      <dgm:spPr/>
      <dgm:t>
        <a:bodyPr/>
        <a:lstStyle/>
        <a:p>
          <a:endParaRPr lang="en-GB"/>
        </a:p>
      </dgm:t>
    </dgm:pt>
    <dgm:pt modelId="{3FDF5D74-9F4F-4FE1-9732-03EEAE76C4DC}" type="sibTrans" cxnId="{64E1E066-2A69-410C-A0C3-EB789C10E53A}">
      <dgm:prSet/>
      <dgm:spPr/>
      <dgm:t>
        <a:bodyPr/>
        <a:lstStyle/>
        <a:p>
          <a:endParaRPr lang="en-GB"/>
        </a:p>
      </dgm:t>
    </dgm:pt>
    <dgm:pt modelId="{D58DED00-7596-44D8-856F-648CF3DE5F6D}">
      <dgm:prSet phldrT="[Text]" custT="1"/>
      <dgm:spPr/>
      <dgm:t>
        <a:bodyPr/>
        <a:lstStyle/>
        <a:p>
          <a:r>
            <a:rPr lang="en-GB" sz="2000" dirty="0"/>
            <a:t>Reliable availability of resources</a:t>
          </a:r>
        </a:p>
      </dgm:t>
    </dgm:pt>
    <dgm:pt modelId="{AD573634-2485-4548-9AB0-947A6415D6FB}" type="parTrans" cxnId="{D989E303-969E-44E4-A0B2-04F657EF9480}">
      <dgm:prSet/>
      <dgm:spPr/>
      <dgm:t>
        <a:bodyPr/>
        <a:lstStyle/>
        <a:p>
          <a:endParaRPr lang="en-GB"/>
        </a:p>
      </dgm:t>
    </dgm:pt>
    <dgm:pt modelId="{C46BA31C-7FB3-4997-9418-92B5A109251D}" type="sibTrans" cxnId="{D989E303-969E-44E4-A0B2-04F657EF9480}">
      <dgm:prSet/>
      <dgm:spPr/>
      <dgm:t>
        <a:bodyPr/>
        <a:lstStyle/>
        <a:p>
          <a:endParaRPr lang="en-GB"/>
        </a:p>
      </dgm:t>
    </dgm:pt>
    <dgm:pt modelId="{8361D01E-8769-4260-B8DE-E581351B3BC3}">
      <dgm:prSet phldrT="[Text]"/>
      <dgm:spPr/>
      <dgm:t>
        <a:bodyPr/>
        <a:lstStyle/>
        <a:p>
          <a:r>
            <a:rPr lang="en-GB" dirty="0"/>
            <a:t>Agency – control over self/world</a:t>
          </a:r>
        </a:p>
      </dgm:t>
    </dgm:pt>
    <dgm:pt modelId="{7509642C-284A-4083-9BBB-9E1FD7FC3E3D}" type="parTrans" cxnId="{029A7997-7CFC-4D43-B3FE-B2D2A8DA8676}">
      <dgm:prSet/>
      <dgm:spPr/>
      <dgm:t>
        <a:bodyPr/>
        <a:lstStyle/>
        <a:p>
          <a:endParaRPr lang="en-GB"/>
        </a:p>
      </dgm:t>
    </dgm:pt>
    <dgm:pt modelId="{162D5355-25DF-433E-981D-20FEED79632F}" type="sibTrans" cxnId="{029A7997-7CFC-4D43-B3FE-B2D2A8DA8676}">
      <dgm:prSet/>
      <dgm:spPr/>
      <dgm:t>
        <a:bodyPr/>
        <a:lstStyle/>
        <a:p>
          <a:endParaRPr lang="en-GB"/>
        </a:p>
      </dgm:t>
    </dgm:pt>
    <dgm:pt modelId="{5881E74F-C5E3-4C56-A2B0-E8D1BB1B53A4}">
      <dgm:prSet phldrT="[Text]" custT="1"/>
      <dgm:spPr/>
      <dgm:t>
        <a:bodyPr/>
        <a:lstStyle/>
        <a:p>
          <a:r>
            <a:rPr lang="en-GB" sz="1700" dirty="0"/>
            <a:t>High levels of intellectual/physical challenge</a:t>
          </a:r>
        </a:p>
      </dgm:t>
    </dgm:pt>
    <dgm:pt modelId="{68B8A674-D74C-42A4-8658-B6B50367FB2A}" type="parTrans" cxnId="{D4489CA2-C288-463A-983F-E32483666CED}">
      <dgm:prSet/>
      <dgm:spPr/>
      <dgm:t>
        <a:bodyPr/>
        <a:lstStyle/>
        <a:p>
          <a:endParaRPr lang="en-GB"/>
        </a:p>
      </dgm:t>
    </dgm:pt>
    <dgm:pt modelId="{178A4A9C-2727-499E-BB71-D7780B27A08A}" type="sibTrans" cxnId="{D4489CA2-C288-463A-983F-E32483666CED}">
      <dgm:prSet/>
      <dgm:spPr/>
      <dgm:t>
        <a:bodyPr/>
        <a:lstStyle/>
        <a:p>
          <a:endParaRPr lang="en-GB"/>
        </a:p>
      </dgm:t>
    </dgm:pt>
    <dgm:pt modelId="{7626C501-3027-4F7B-86C8-343B13B146B5}" type="pres">
      <dgm:prSet presAssocID="{27A54A7D-686C-404C-8A5B-F35AFB01E6A0}" presName="Name0" presStyleCnt="0">
        <dgm:presLayoutVars>
          <dgm:dir/>
          <dgm:resizeHandles val="exact"/>
        </dgm:presLayoutVars>
      </dgm:prSet>
      <dgm:spPr/>
    </dgm:pt>
    <dgm:pt modelId="{51127DA7-1330-420D-ACB6-3FFF4D610D37}" type="pres">
      <dgm:prSet presAssocID="{E713D0A7-1804-4D1A-B17B-C4786F93897E}" presName="node" presStyleLbl="node1" presStyleIdx="0" presStyleCnt="4">
        <dgm:presLayoutVars>
          <dgm:bulletEnabled val="1"/>
        </dgm:presLayoutVars>
      </dgm:prSet>
      <dgm:spPr/>
    </dgm:pt>
    <dgm:pt modelId="{16706B32-0B08-4C3A-B690-9F8ACF719D0D}" type="pres">
      <dgm:prSet presAssocID="{3FDF5D74-9F4F-4FE1-9732-03EEAE76C4DC}" presName="sibTrans" presStyleLbl="sibTrans2D1" presStyleIdx="0" presStyleCnt="4"/>
      <dgm:spPr/>
    </dgm:pt>
    <dgm:pt modelId="{D2AA2FE3-B2C9-4A63-B238-2476229622B1}" type="pres">
      <dgm:prSet presAssocID="{3FDF5D74-9F4F-4FE1-9732-03EEAE76C4DC}" presName="connectorText" presStyleLbl="sibTrans2D1" presStyleIdx="0" presStyleCnt="4"/>
      <dgm:spPr/>
    </dgm:pt>
    <dgm:pt modelId="{9491E976-B7C1-48BE-A390-3692A219A3D5}" type="pres">
      <dgm:prSet presAssocID="{D58DED00-7596-44D8-856F-648CF3DE5F6D}" presName="node" presStyleLbl="node1" presStyleIdx="1" presStyleCnt="4">
        <dgm:presLayoutVars>
          <dgm:bulletEnabled val="1"/>
        </dgm:presLayoutVars>
      </dgm:prSet>
      <dgm:spPr/>
    </dgm:pt>
    <dgm:pt modelId="{C8867B41-FE84-4D6C-A4A7-F95A703242BC}" type="pres">
      <dgm:prSet presAssocID="{C46BA31C-7FB3-4997-9418-92B5A109251D}" presName="sibTrans" presStyleLbl="sibTrans2D1" presStyleIdx="1" presStyleCnt="4"/>
      <dgm:spPr/>
    </dgm:pt>
    <dgm:pt modelId="{D3A2D077-2717-4963-BF49-9743F3F7552B}" type="pres">
      <dgm:prSet presAssocID="{C46BA31C-7FB3-4997-9418-92B5A109251D}" presName="connectorText" presStyleLbl="sibTrans2D1" presStyleIdx="1" presStyleCnt="4"/>
      <dgm:spPr/>
    </dgm:pt>
    <dgm:pt modelId="{205BCE11-7DBE-4B08-9446-010F2E0F29ED}" type="pres">
      <dgm:prSet presAssocID="{8361D01E-8769-4260-B8DE-E581351B3BC3}" presName="node" presStyleLbl="node1" presStyleIdx="2" presStyleCnt="4">
        <dgm:presLayoutVars>
          <dgm:bulletEnabled val="1"/>
        </dgm:presLayoutVars>
      </dgm:prSet>
      <dgm:spPr/>
    </dgm:pt>
    <dgm:pt modelId="{1A3DF53E-4E02-4FBF-A5D3-FCA493833E09}" type="pres">
      <dgm:prSet presAssocID="{162D5355-25DF-433E-981D-20FEED79632F}" presName="sibTrans" presStyleLbl="sibTrans2D1" presStyleIdx="2" presStyleCnt="4"/>
      <dgm:spPr/>
    </dgm:pt>
    <dgm:pt modelId="{8AAA5328-F703-4F38-8085-B7357207E0E3}" type="pres">
      <dgm:prSet presAssocID="{162D5355-25DF-433E-981D-20FEED79632F}" presName="connectorText" presStyleLbl="sibTrans2D1" presStyleIdx="2" presStyleCnt="4"/>
      <dgm:spPr/>
    </dgm:pt>
    <dgm:pt modelId="{A9F2A607-0B67-45D2-86EE-B2C48615C803}" type="pres">
      <dgm:prSet presAssocID="{5881E74F-C5E3-4C56-A2B0-E8D1BB1B53A4}" presName="node" presStyleLbl="node1" presStyleIdx="3" presStyleCnt="4">
        <dgm:presLayoutVars>
          <dgm:bulletEnabled val="1"/>
        </dgm:presLayoutVars>
      </dgm:prSet>
      <dgm:spPr/>
    </dgm:pt>
    <dgm:pt modelId="{7376CC68-3EFD-43C8-8F97-F07A51A62B60}" type="pres">
      <dgm:prSet presAssocID="{178A4A9C-2727-499E-BB71-D7780B27A08A}" presName="sibTrans" presStyleLbl="sibTrans2D1" presStyleIdx="3" presStyleCnt="4"/>
      <dgm:spPr/>
    </dgm:pt>
    <dgm:pt modelId="{82DCA95C-0AC3-4702-BA16-FC1DF90F3DE7}" type="pres">
      <dgm:prSet presAssocID="{178A4A9C-2727-499E-BB71-D7780B27A08A}" presName="connectorText" presStyleLbl="sibTrans2D1" presStyleIdx="3" presStyleCnt="4"/>
      <dgm:spPr/>
    </dgm:pt>
  </dgm:ptLst>
  <dgm:cxnLst>
    <dgm:cxn modelId="{D989E303-969E-44E4-A0B2-04F657EF9480}" srcId="{27A54A7D-686C-404C-8A5B-F35AFB01E6A0}" destId="{D58DED00-7596-44D8-856F-648CF3DE5F6D}" srcOrd="1" destOrd="0" parTransId="{AD573634-2485-4548-9AB0-947A6415D6FB}" sibTransId="{C46BA31C-7FB3-4997-9418-92B5A109251D}"/>
    <dgm:cxn modelId="{79D64004-5507-4DEA-B99A-396F5F9034D0}" type="presOf" srcId="{162D5355-25DF-433E-981D-20FEED79632F}" destId="{8AAA5328-F703-4F38-8085-B7357207E0E3}" srcOrd="1" destOrd="0" presId="urn:microsoft.com/office/officeart/2005/8/layout/cycle7"/>
    <dgm:cxn modelId="{A9887C20-2BF4-44C8-AD95-64C6820300CD}" type="presOf" srcId="{C46BA31C-7FB3-4997-9418-92B5A109251D}" destId="{D3A2D077-2717-4963-BF49-9743F3F7552B}" srcOrd="1" destOrd="0" presId="urn:microsoft.com/office/officeart/2005/8/layout/cycle7"/>
    <dgm:cxn modelId="{D9AF0B2C-A368-44A1-A1F4-AA699CF437F2}" type="presOf" srcId="{E713D0A7-1804-4D1A-B17B-C4786F93897E}" destId="{51127DA7-1330-420D-ACB6-3FFF4D610D37}" srcOrd="0" destOrd="0" presId="urn:microsoft.com/office/officeart/2005/8/layout/cycle7"/>
    <dgm:cxn modelId="{F24F7744-5095-40D0-AF9E-DE803A7AFD67}" type="presOf" srcId="{27A54A7D-686C-404C-8A5B-F35AFB01E6A0}" destId="{7626C501-3027-4F7B-86C8-343B13B146B5}" srcOrd="0" destOrd="0" presId="urn:microsoft.com/office/officeart/2005/8/layout/cycle7"/>
    <dgm:cxn modelId="{64E1E066-2A69-410C-A0C3-EB789C10E53A}" srcId="{27A54A7D-686C-404C-8A5B-F35AFB01E6A0}" destId="{E713D0A7-1804-4D1A-B17B-C4786F93897E}" srcOrd="0" destOrd="0" parTransId="{984682CD-0460-4368-8420-3F3984C08444}" sibTransId="{3FDF5D74-9F4F-4FE1-9732-03EEAE76C4DC}"/>
    <dgm:cxn modelId="{EA26F968-22D7-4435-A763-BCCCBDB7067D}" type="presOf" srcId="{C46BA31C-7FB3-4997-9418-92B5A109251D}" destId="{C8867B41-FE84-4D6C-A4A7-F95A703242BC}" srcOrd="0" destOrd="0" presId="urn:microsoft.com/office/officeart/2005/8/layout/cycle7"/>
    <dgm:cxn modelId="{CF492472-280A-43D7-9857-2337ADDA8D23}" type="presOf" srcId="{3FDF5D74-9F4F-4FE1-9732-03EEAE76C4DC}" destId="{16706B32-0B08-4C3A-B690-9F8ACF719D0D}" srcOrd="0" destOrd="0" presId="urn:microsoft.com/office/officeart/2005/8/layout/cycle7"/>
    <dgm:cxn modelId="{741A857E-59E2-491B-BC46-1C99A8CD221A}" type="presOf" srcId="{178A4A9C-2727-499E-BB71-D7780B27A08A}" destId="{82DCA95C-0AC3-4702-BA16-FC1DF90F3DE7}" srcOrd="1" destOrd="0" presId="urn:microsoft.com/office/officeart/2005/8/layout/cycle7"/>
    <dgm:cxn modelId="{029A7997-7CFC-4D43-B3FE-B2D2A8DA8676}" srcId="{27A54A7D-686C-404C-8A5B-F35AFB01E6A0}" destId="{8361D01E-8769-4260-B8DE-E581351B3BC3}" srcOrd="2" destOrd="0" parTransId="{7509642C-284A-4083-9BBB-9E1FD7FC3E3D}" sibTransId="{162D5355-25DF-433E-981D-20FEED79632F}"/>
    <dgm:cxn modelId="{45CD409D-9D20-45FA-9BE6-CFEB3788ED8B}" type="presOf" srcId="{5881E74F-C5E3-4C56-A2B0-E8D1BB1B53A4}" destId="{A9F2A607-0B67-45D2-86EE-B2C48615C803}" srcOrd="0" destOrd="0" presId="urn:microsoft.com/office/officeart/2005/8/layout/cycle7"/>
    <dgm:cxn modelId="{D4489CA2-C288-463A-983F-E32483666CED}" srcId="{27A54A7D-686C-404C-8A5B-F35AFB01E6A0}" destId="{5881E74F-C5E3-4C56-A2B0-E8D1BB1B53A4}" srcOrd="3" destOrd="0" parTransId="{68B8A674-D74C-42A4-8658-B6B50367FB2A}" sibTransId="{178A4A9C-2727-499E-BB71-D7780B27A08A}"/>
    <dgm:cxn modelId="{26EBA6AF-A230-48DC-BBA3-1820D243C248}" type="presOf" srcId="{D58DED00-7596-44D8-856F-648CF3DE5F6D}" destId="{9491E976-B7C1-48BE-A390-3692A219A3D5}" srcOrd="0" destOrd="0" presId="urn:microsoft.com/office/officeart/2005/8/layout/cycle7"/>
    <dgm:cxn modelId="{1FE59DBD-950E-49CB-802E-4011D16404B1}" type="presOf" srcId="{178A4A9C-2727-499E-BB71-D7780B27A08A}" destId="{7376CC68-3EFD-43C8-8F97-F07A51A62B60}" srcOrd="0" destOrd="0" presId="urn:microsoft.com/office/officeart/2005/8/layout/cycle7"/>
    <dgm:cxn modelId="{56B6ACCC-06AD-4BF1-826F-C749191599EC}" type="presOf" srcId="{8361D01E-8769-4260-B8DE-E581351B3BC3}" destId="{205BCE11-7DBE-4B08-9446-010F2E0F29ED}" srcOrd="0" destOrd="0" presId="urn:microsoft.com/office/officeart/2005/8/layout/cycle7"/>
    <dgm:cxn modelId="{E908DAD9-7005-4D31-8E58-F6EAFEA41439}" type="presOf" srcId="{162D5355-25DF-433E-981D-20FEED79632F}" destId="{1A3DF53E-4E02-4FBF-A5D3-FCA493833E09}" srcOrd="0" destOrd="0" presId="urn:microsoft.com/office/officeart/2005/8/layout/cycle7"/>
    <dgm:cxn modelId="{839F47F3-FA26-4DCA-993E-B55DD296FB2F}" type="presOf" srcId="{3FDF5D74-9F4F-4FE1-9732-03EEAE76C4DC}" destId="{D2AA2FE3-B2C9-4A63-B238-2476229622B1}" srcOrd="1" destOrd="0" presId="urn:microsoft.com/office/officeart/2005/8/layout/cycle7"/>
    <dgm:cxn modelId="{904A81F4-0E88-4C5F-B7EB-1C6392E5B63B}" type="presParOf" srcId="{7626C501-3027-4F7B-86C8-343B13B146B5}" destId="{51127DA7-1330-420D-ACB6-3FFF4D610D37}" srcOrd="0" destOrd="0" presId="urn:microsoft.com/office/officeart/2005/8/layout/cycle7"/>
    <dgm:cxn modelId="{6ABE296F-E0C7-4F89-AD9C-5976CD539546}" type="presParOf" srcId="{7626C501-3027-4F7B-86C8-343B13B146B5}" destId="{16706B32-0B08-4C3A-B690-9F8ACF719D0D}" srcOrd="1" destOrd="0" presId="urn:microsoft.com/office/officeart/2005/8/layout/cycle7"/>
    <dgm:cxn modelId="{D2EB8384-0304-440F-A49F-47F5D4466EDF}" type="presParOf" srcId="{16706B32-0B08-4C3A-B690-9F8ACF719D0D}" destId="{D2AA2FE3-B2C9-4A63-B238-2476229622B1}" srcOrd="0" destOrd="0" presId="urn:microsoft.com/office/officeart/2005/8/layout/cycle7"/>
    <dgm:cxn modelId="{40F660C3-0D29-4D85-AB43-6202AF3E47F1}" type="presParOf" srcId="{7626C501-3027-4F7B-86C8-343B13B146B5}" destId="{9491E976-B7C1-48BE-A390-3692A219A3D5}" srcOrd="2" destOrd="0" presId="urn:microsoft.com/office/officeart/2005/8/layout/cycle7"/>
    <dgm:cxn modelId="{328447CD-6282-47AC-A4BE-C037A25DE06F}" type="presParOf" srcId="{7626C501-3027-4F7B-86C8-343B13B146B5}" destId="{C8867B41-FE84-4D6C-A4A7-F95A703242BC}" srcOrd="3" destOrd="0" presId="urn:microsoft.com/office/officeart/2005/8/layout/cycle7"/>
    <dgm:cxn modelId="{A7CAF2CF-2E07-4797-847A-1B411D914360}" type="presParOf" srcId="{C8867B41-FE84-4D6C-A4A7-F95A703242BC}" destId="{D3A2D077-2717-4963-BF49-9743F3F7552B}" srcOrd="0" destOrd="0" presId="urn:microsoft.com/office/officeart/2005/8/layout/cycle7"/>
    <dgm:cxn modelId="{2BB520B2-9D9B-485B-93DB-6DCA63F27DC5}" type="presParOf" srcId="{7626C501-3027-4F7B-86C8-343B13B146B5}" destId="{205BCE11-7DBE-4B08-9446-010F2E0F29ED}" srcOrd="4" destOrd="0" presId="urn:microsoft.com/office/officeart/2005/8/layout/cycle7"/>
    <dgm:cxn modelId="{7BD970B1-4F85-4C1D-BDC9-8275C8836483}" type="presParOf" srcId="{7626C501-3027-4F7B-86C8-343B13B146B5}" destId="{1A3DF53E-4E02-4FBF-A5D3-FCA493833E09}" srcOrd="5" destOrd="0" presId="urn:microsoft.com/office/officeart/2005/8/layout/cycle7"/>
    <dgm:cxn modelId="{8BB610B3-1503-4C9E-BAF5-F4569B00F91D}" type="presParOf" srcId="{1A3DF53E-4E02-4FBF-A5D3-FCA493833E09}" destId="{8AAA5328-F703-4F38-8085-B7357207E0E3}" srcOrd="0" destOrd="0" presId="urn:microsoft.com/office/officeart/2005/8/layout/cycle7"/>
    <dgm:cxn modelId="{D7466EAD-A2D1-40C9-BBCD-2E5E42E488DB}" type="presParOf" srcId="{7626C501-3027-4F7B-86C8-343B13B146B5}" destId="{A9F2A607-0B67-45D2-86EE-B2C48615C803}" srcOrd="6" destOrd="0" presId="urn:microsoft.com/office/officeart/2005/8/layout/cycle7"/>
    <dgm:cxn modelId="{14C0AF11-FE5E-4F7D-A01C-1BD918E51F16}" type="presParOf" srcId="{7626C501-3027-4F7B-86C8-343B13B146B5}" destId="{7376CC68-3EFD-43C8-8F97-F07A51A62B60}" srcOrd="7" destOrd="0" presId="urn:microsoft.com/office/officeart/2005/8/layout/cycle7"/>
    <dgm:cxn modelId="{7A785A43-03F2-4C1E-A710-0902C55BD6C0}" type="presParOf" srcId="{7376CC68-3EFD-43C8-8F97-F07A51A62B60}" destId="{82DCA95C-0AC3-4702-BA16-FC1DF90F3DE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A54A7D-686C-404C-8A5B-F35AFB01E6A0}" type="doc">
      <dgm:prSet loTypeId="urn:microsoft.com/office/officeart/2005/8/layout/cycle7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13D0A7-1804-4D1A-B17B-C4786F93897E}">
      <dgm:prSet phldrT="[Text]" custT="1"/>
      <dgm:spPr/>
      <dgm:t>
        <a:bodyPr/>
        <a:lstStyle/>
        <a:p>
          <a:r>
            <a:rPr lang="en-GB" sz="2000" dirty="0"/>
            <a:t>Unconditional positive regard</a:t>
          </a:r>
        </a:p>
      </dgm:t>
    </dgm:pt>
    <dgm:pt modelId="{984682CD-0460-4368-8420-3F3984C08444}" type="parTrans" cxnId="{64E1E066-2A69-410C-A0C3-EB789C10E53A}">
      <dgm:prSet/>
      <dgm:spPr/>
      <dgm:t>
        <a:bodyPr/>
        <a:lstStyle/>
        <a:p>
          <a:endParaRPr lang="en-GB"/>
        </a:p>
      </dgm:t>
    </dgm:pt>
    <dgm:pt modelId="{3FDF5D74-9F4F-4FE1-9732-03EEAE76C4DC}" type="sibTrans" cxnId="{64E1E066-2A69-410C-A0C3-EB789C10E53A}">
      <dgm:prSet/>
      <dgm:spPr/>
      <dgm:t>
        <a:bodyPr/>
        <a:lstStyle/>
        <a:p>
          <a:endParaRPr lang="en-GB"/>
        </a:p>
      </dgm:t>
    </dgm:pt>
    <dgm:pt modelId="{D58DED00-7596-44D8-856F-648CF3DE5F6D}">
      <dgm:prSet phldrT="[Text]" custT="1"/>
      <dgm:spPr/>
      <dgm:t>
        <a:bodyPr/>
        <a:lstStyle/>
        <a:p>
          <a:r>
            <a:rPr lang="en-GB" sz="2000" dirty="0"/>
            <a:t>Metacognitive (thinking about our thinking)</a:t>
          </a:r>
        </a:p>
      </dgm:t>
    </dgm:pt>
    <dgm:pt modelId="{AD573634-2485-4548-9AB0-947A6415D6FB}" type="parTrans" cxnId="{D989E303-969E-44E4-A0B2-04F657EF9480}">
      <dgm:prSet/>
      <dgm:spPr/>
      <dgm:t>
        <a:bodyPr/>
        <a:lstStyle/>
        <a:p>
          <a:endParaRPr lang="en-GB"/>
        </a:p>
      </dgm:t>
    </dgm:pt>
    <dgm:pt modelId="{C46BA31C-7FB3-4997-9418-92B5A109251D}" type="sibTrans" cxnId="{D989E303-969E-44E4-A0B2-04F657EF9480}">
      <dgm:prSet/>
      <dgm:spPr/>
      <dgm:t>
        <a:bodyPr/>
        <a:lstStyle/>
        <a:p>
          <a:endParaRPr lang="en-GB"/>
        </a:p>
      </dgm:t>
    </dgm:pt>
    <dgm:pt modelId="{8361D01E-8769-4260-B8DE-E581351B3BC3}">
      <dgm:prSet phldrT="[Text]"/>
      <dgm:spPr/>
      <dgm:t>
        <a:bodyPr/>
        <a:lstStyle/>
        <a:p>
          <a:r>
            <a:rPr lang="en-GB" dirty="0"/>
            <a:t>Sustained shared thinking (Siraj-Blatchford)</a:t>
          </a:r>
        </a:p>
      </dgm:t>
    </dgm:pt>
    <dgm:pt modelId="{7509642C-284A-4083-9BBB-9E1FD7FC3E3D}" type="parTrans" cxnId="{029A7997-7CFC-4D43-B3FE-B2D2A8DA8676}">
      <dgm:prSet/>
      <dgm:spPr/>
      <dgm:t>
        <a:bodyPr/>
        <a:lstStyle/>
        <a:p>
          <a:endParaRPr lang="en-GB"/>
        </a:p>
      </dgm:t>
    </dgm:pt>
    <dgm:pt modelId="{162D5355-25DF-433E-981D-20FEED79632F}" type="sibTrans" cxnId="{029A7997-7CFC-4D43-B3FE-B2D2A8DA8676}">
      <dgm:prSet/>
      <dgm:spPr/>
      <dgm:t>
        <a:bodyPr/>
        <a:lstStyle/>
        <a:p>
          <a:endParaRPr lang="en-GB"/>
        </a:p>
      </dgm:t>
    </dgm:pt>
    <dgm:pt modelId="{5881E74F-C5E3-4C56-A2B0-E8D1BB1B53A4}">
      <dgm:prSet phldrT="[Text]" custT="1"/>
      <dgm:spPr/>
      <dgm:t>
        <a:bodyPr/>
        <a:lstStyle/>
        <a:p>
          <a:r>
            <a:rPr lang="en-GB" sz="1700" dirty="0"/>
            <a:t>Links to language development – thinking through</a:t>
          </a:r>
        </a:p>
      </dgm:t>
    </dgm:pt>
    <dgm:pt modelId="{68B8A674-D74C-42A4-8658-B6B50367FB2A}" type="parTrans" cxnId="{D4489CA2-C288-463A-983F-E32483666CED}">
      <dgm:prSet/>
      <dgm:spPr/>
      <dgm:t>
        <a:bodyPr/>
        <a:lstStyle/>
        <a:p>
          <a:endParaRPr lang="en-GB"/>
        </a:p>
      </dgm:t>
    </dgm:pt>
    <dgm:pt modelId="{178A4A9C-2727-499E-BB71-D7780B27A08A}" type="sibTrans" cxnId="{D4489CA2-C288-463A-983F-E32483666CED}">
      <dgm:prSet/>
      <dgm:spPr/>
      <dgm:t>
        <a:bodyPr/>
        <a:lstStyle/>
        <a:p>
          <a:endParaRPr lang="en-GB"/>
        </a:p>
      </dgm:t>
    </dgm:pt>
    <dgm:pt modelId="{7626C501-3027-4F7B-86C8-343B13B146B5}" type="pres">
      <dgm:prSet presAssocID="{27A54A7D-686C-404C-8A5B-F35AFB01E6A0}" presName="Name0" presStyleCnt="0">
        <dgm:presLayoutVars>
          <dgm:dir/>
          <dgm:resizeHandles val="exact"/>
        </dgm:presLayoutVars>
      </dgm:prSet>
      <dgm:spPr/>
    </dgm:pt>
    <dgm:pt modelId="{51127DA7-1330-420D-ACB6-3FFF4D610D37}" type="pres">
      <dgm:prSet presAssocID="{E713D0A7-1804-4D1A-B17B-C4786F93897E}" presName="node" presStyleLbl="node1" presStyleIdx="0" presStyleCnt="4">
        <dgm:presLayoutVars>
          <dgm:bulletEnabled val="1"/>
        </dgm:presLayoutVars>
      </dgm:prSet>
      <dgm:spPr/>
    </dgm:pt>
    <dgm:pt modelId="{16706B32-0B08-4C3A-B690-9F8ACF719D0D}" type="pres">
      <dgm:prSet presAssocID="{3FDF5D74-9F4F-4FE1-9732-03EEAE76C4DC}" presName="sibTrans" presStyleLbl="sibTrans2D1" presStyleIdx="0" presStyleCnt="4"/>
      <dgm:spPr/>
    </dgm:pt>
    <dgm:pt modelId="{D2AA2FE3-B2C9-4A63-B238-2476229622B1}" type="pres">
      <dgm:prSet presAssocID="{3FDF5D74-9F4F-4FE1-9732-03EEAE76C4DC}" presName="connectorText" presStyleLbl="sibTrans2D1" presStyleIdx="0" presStyleCnt="4"/>
      <dgm:spPr/>
    </dgm:pt>
    <dgm:pt modelId="{9491E976-B7C1-48BE-A390-3692A219A3D5}" type="pres">
      <dgm:prSet presAssocID="{D58DED00-7596-44D8-856F-648CF3DE5F6D}" presName="node" presStyleLbl="node1" presStyleIdx="1" presStyleCnt="4">
        <dgm:presLayoutVars>
          <dgm:bulletEnabled val="1"/>
        </dgm:presLayoutVars>
      </dgm:prSet>
      <dgm:spPr/>
    </dgm:pt>
    <dgm:pt modelId="{C8867B41-FE84-4D6C-A4A7-F95A703242BC}" type="pres">
      <dgm:prSet presAssocID="{C46BA31C-7FB3-4997-9418-92B5A109251D}" presName="sibTrans" presStyleLbl="sibTrans2D1" presStyleIdx="1" presStyleCnt="4"/>
      <dgm:spPr/>
    </dgm:pt>
    <dgm:pt modelId="{D3A2D077-2717-4963-BF49-9743F3F7552B}" type="pres">
      <dgm:prSet presAssocID="{C46BA31C-7FB3-4997-9418-92B5A109251D}" presName="connectorText" presStyleLbl="sibTrans2D1" presStyleIdx="1" presStyleCnt="4"/>
      <dgm:spPr/>
    </dgm:pt>
    <dgm:pt modelId="{205BCE11-7DBE-4B08-9446-010F2E0F29ED}" type="pres">
      <dgm:prSet presAssocID="{8361D01E-8769-4260-B8DE-E581351B3BC3}" presName="node" presStyleLbl="node1" presStyleIdx="2" presStyleCnt="4">
        <dgm:presLayoutVars>
          <dgm:bulletEnabled val="1"/>
        </dgm:presLayoutVars>
      </dgm:prSet>
      <dgm:spPr/>
    </dgm:pt>
    <dgm:pt modelId="{1A3DF53E-4E02-4FBF-A5D3-FCA493833E09}" type="pres">
      <dgm:prSet presAssocID="{162D5355-25DF-433E-981D-20FEED79632F}" presName="sibTrans" presStyleLbl="sibTrans2D1" presStyleIdx="2" presStyleCnt="4"/>
      <dgm:spPr/>
    </dgm:pt>
    <dgm:pt modelId="{8AAA5328-F703-4F38-8085-B7357207E0E3}" type="pres">
      <dgm:prSet presAssocID="{162D5355-25DF-433E-981D-20FEED79632F}" presName="connectorText" presStyleLbl="sibTrans2D1" presStyleIdx="2" presStyleCnt="4"/>
      <dgm:spPr/>
    </dgm:pt>
    <dgm:pt modelId="{A9F2A607-0B67-45D2-86EE-B2C48615C803}" type="pres">
      <dgm:prSet presAssocID="{5881E74F-C5E3-4C56-A2B0-E8D1BB1B53A4}" presName="node" presStyleLbl="node1" presStyleIdx="3" presStyleCnt="4">
        <dgm:presLayoutVars>
          <dgm:bulletEnabled val="1"/>
        </dgm:presLayoutVars>
      </dgm:prSet>
      <dgm:spPr/>
    </dgm:pt>
    <dgm:pt modelId="{7376CC68-3EFD-43C8-8F97-F07A51A62B60}" type="pres">
      <dgm:prSet presAssocID="{178A4A9C-2727-499E-BB71-D7780B27A08A}" presName="sibTrans" presStyleLbl="sibTrans2D1" presStyleIdx="3" presStyleCnt="4"/>
      <dgm:spPr/>
    </dgm:pt>
    <dgm:pt modelId="{82DCA95C-0AC3-4702-BA16-FC1DF90F3DE7}" type="pres">
      <dgm:prSet presAssocID="{178A4A9C-2727-499E-BB71-D7780B27A08A}" presName="connectorText" presStyleLbl="sibTrans2D1" presStyleIdx="3" presStyleCnt="4"/>
      <dgm:spPr/>
    </dgm:pt>
  </dgm:ptLst>
  <dgm:cxnLst>
    <dgm:cxn modelId="{D989E303-969E-44E4-A0B2-04F657EF9480}" srcId="{27A54A7D-686C-404C-8A5B-F35AFB01E6A0}" destId="{D58DED00-7596-44D8-856F-648CF3DE5F6D}" srcOrd="1" destOrd="0" parTransId="{AD573634-2485-4548-9AB0-947A6415D6FB}" sibTransId="{C46BA31C-7FB3-4997-9418-92B5A109251D}"/>
    <dgm:cxn modelId="{79D64004-5507-4DEA-B99A-396F5F9034D0}" type="presOf" srcId="{162D5355-25DF-433E-981D-20FEED79632F}" destId="{8AAA5328-F703-4F38-8085-B7357207E0E3}" srcOrd="1" destOrd="0" presId="urn:microsoft.com/office/officeart/2005/8/layout/cycle7"/>
    <dgm:cxn modelId="{A9887C20-2BF4-44C8-AD95-64C6820300CD}" type="presOf" srcId="{C46BA31C-7FB3-4997-9418-92B5A109251D}" destId="{D3A2D077-2717-4963-BF49-9743F3F7552B}" srcOrd="1" destOrd="0" presId="urn:microsoft.com/office/officeart/2005/8/layout/cycle7"/>
    <dgm:cxn modelId="{D9AF0B2C-A368-44A1-A1F4-AA699CF437F2}" type="presOf" srcId="{E713D0A7-1804-4D1A-B17B-C4786F93897E}" destId="{51127DA7-1330-420D-ACB6-3FFF4D610D37}" srcOrd="0" destOrd="0" presId="urn:microsoft.com/office/officeart/2005/8/layout/cycle7"/>
    <dgm:cxn modelId="{F24F7744-5095-40D0-AF9E-DE803A7AFD67}" type="presOf" srcId="{27A54A7D-686C-404C-8A5B-F35AFB01E6A0}" destId="{7626C501-3027-4F7B-86C8-343B13B146B5}" srcOrd="0" destOrd="0" presId="urn:microsoft.com/office/officeart/2005/8/layout/cycle7"/>
    <dgm:cxn modelId="{64E1E066-2A69-410C-A0C3-EB789C10E53A}" srcId="{27A54A7D-686C-404C-8A5B-F35AFB01E6A0}" destId="{E713D0A7-1804-4D1A-B17B-C4786F93897E}" srcOrd="0" destOrd="0" parTransId="{984682CD-0460-4368-8420-3F3984C08444}" sibTransId="{3FDF5D74-9F4F-4FE1-9732-03EEAE76C4DC}"/>
    <dgm:cxn modelId="{EA26F968-22D7-4435-A763-BCCCBDB7067D}" type="presOf" srcId="{C46BA31C-7FB3-4997-9418-92B5A109251D}" destId="{C8867B41-FE84-4D6C-A4A7-F95A703242BC}" srcOrd="0" destOrd="0" presId="urn:microsoft.com/office/officeart/2005/8/layout/cycle7"/>
    <dgm:cxn modelId="{CF492472-280A-43D7-9857-2337ADDA8D23}" type="presOf" srcId="{3FDF5D74-9F4F-4FE1-9732-03EEAE76C4DC}" destId="{16706B32-0B08-4C3A-B690-9F8ACF719D0D}" srcOrd="0" destOrd="0" presId="urn:microsoft.com/office/officeart/2005/8/layout/cycle7"/>
    <dgm:cxn modelId="{741A857E-59E2-491B-BC46-1C99A8CD221A}" type="presOf" srcId="{178A4A9C-2727-499E-BB71-D7780B27A08A}" destId="{82DCA95C-0AC3-4702-BA16-FC1DF90F3DE7}" srcOrd="1" destOrd="0" presId="urn:microsoft.com/office/officeart/2005/8/layout/cycle7"/>
    <dgm:cxn modelId="{029A7997-7CFC-4D43-B3FE-B2D2A8DA8676}" srcId="{27A54A7D-686C-404C-8A5B-F35AFB01E6A0}" destId="{8361D01E-8769-4260-B8DE-E581351B3BC3}" srcOrd="2" destOrd="0" parTransId="{7509642C-284A-4083-9BBB-9E1FD7FC3E3D}" sibTransId="{162D5355-25DF-433E-981D-20FEED79632F}"/>
    <dgm:cxn modelId="{45CD409D-9D20-45FA-9BE6-CFEB3788ED8B}" type="presOf" srcId="{5881E74F-C5E3-4C56-A2B0-E8D1BB1B53A4}" destId="{A9F2A607-0B67-45D2-86EE-B2C48615C803}" srcOrd="0" destOrd="0" presId="urn:microsoft.com/office/officeart/2005/8/layout/cycle7"/>
    <dgm:cxn modelId="{D4489CA2-C288-463A-983F-E32483666CED}" srcId="{27A54A7D-686C-404C-8A5B-F35AFB01E6A0}" destId="{5881E74F-C5E3-4C56-A2B0-E8D1BB1B53A4}" srcOrd="3" destOrd="0" parTransId="{68B8A674-D74C-42A4-8658-B6B50367FB2A}" sibTransId="{178A4A9C-2727-499E-BB71-D7780B27A08A}"/>
    <dgm:cxn modelId="{26EBA6AF-A230-48DC-BBA3-1820D243C248}" type="presOf" srcId="{D58DED00-7596-44D8-856F-648CF3DE5F6D}" destId="{9491E976-B7C1-48BE-A390-3692A219A3D5}" srcOrd="0" destOrd="0" presId="urn:microsoft.com/office/officeart/2005/8/layout/cycle7"/>
    <dgm:cxn modelId="{1FE59DBD-950E-49CB-802E-4011D16404B1}" type="presOf" srcId="{178A4A9C-2727-499E-BB71-D7780B27A08A}" destId="{7376CC68-3EFD-43C8-8F97-F07A51A62B60}" srcOrd="0" destOrd="0" presId="urn:microsoft.com/office/officeart/2005/8/layout/cycle7"/>
    <dgm:cxn modelId="{56B6ACCC-06AD-4BF1-826F-C749191599EC}" type="presOf" srcId="{8361D01E-8769-4260-B8DE-E581351B3BC3}" destId="{205BCE11-7DBE-4B08-9446-010F2E0F29ED}" srcOrd="0" destOrd="0" presId="urn:microsoft.com/office/officeart/2005/8/layout/cycle7"/>
    <dgm:cxn modelId="{E908DAD9-7005-4D31-8E58-F6EAFEA41439}" type="presOf" srcId="{162D5355-25DF-433E-981D-20FEED79632F}" destId="{1A3DF53E-4E02-4FBF-A5D3-FCA493833E09}" srcOrd="0" destOrd="0" presId="urn:microsoft.com/office/officeart/2005/8/layout/cycle7"/>
    <dgm:cxn modelId="{839F47F3-FA26-4DCA-993E-B55DD296FB2F}" type="presOf" srcId="{3FDF5D74-9F4F-4FE1-9732-03EEAE76C4DC}" destId="{D2AA2FE3-B2C9-4A63-B238-2476229622B1}" srcOrd="1" destOrd="0" presId="urn:microsoft.com/office/officeart/2005/8/layout/cycle7"/>
    <dgm:cxn modelId="{904A81F4-0E88-4C5F-B7EB-1C6392E5B63B}" type="presParOf" srcId="{7626C501-3027-4F7B-86C8-343B13B146B5}" destId="{51127DA7-1330-420D-ACB6-3FFF4D610D37}" srcOrd="0" destOrd="0" presId="urn:microsoft.com/office/officeart/2005/8/layout/cycle7"/>
    <dgm:cxn modelId="{6ABE296F-E0C7-4F89-AD9C-5976CD539546}" type="presParOf" srcId="{7626C501-3027-4F7B-86C8-343B13B146B5}" destId="{16706B32-0B08-4C3A-B690-9F8ACF719D0D}" srcOrd="1" destOrd="0" presId="urn:microsoft.com/office/officeart/2005/8/layout/cycle7"/>
    <dgm:cxn modelId="{D2EB8384-0304-440F-A49F-47F5D4466EDF}" type="presParOf" srcId="{16706B32-0B08-4C3A-B690-9F8ACF719D0D}" destId="{D2AA2FE3-B2C9-4A63-B238-2476229622B1}" srcOrd="0" destOrd="0" presId="urn:microsoft.com/office/officeart/2005/8/layout/cycle7"/>
    <dgm:cxn modelId="{40F660C3-0D29-4D85-AB43-6202AF3E47F1}" type="presParOf" srcId="{7626C501-3027-4F7B-86C8-343B13B146B5}" destId="{9491E976-B7C1-48BE-A390-3692A219A3D5}" srcOrd="2" destOrd="0" presId="urn:microsoft.com/office/officeart/2005/8/layout/cycle7"/>
    <dgm:cxn modelId="{328447CD-6282-47AC-A4BE-C037A25DE06F}" type="presParOf" srcId="{7626C501-3027-4F7B-86C8-343B13B146B5}" destId="{C8867B41-FE84-4D6C-A4A7-F95A703242BC}" srcOrd="3" destOrd="0" presId="urn:microsoft.com/office/officeart/2005/8/layout/cycle7"/>
    <dgm:cxn modelId="{A7CAF2CF-2E07-4797-847A-1B411D914360}" type="presParOf" srcId="{C8867B41-FE84-4D6C-A4A7-F95A703242BC}" destId="{D3A2D077-2717-4963-BF49-9743F3F7552B}" srcOrd="0" destOrd="0" presId="urn:microsoft.com/office/officeart/2005/8/layout/cycle7"/>
    <dgm:cxn modelId="{2BB520B2-9D9B-485B-93DB-6DCA63F27DC5}" type="presParOf" srcId="{7626C501-3027-4F7B-86C8-343B13B146B5}" destId="{205BCE11-7DBE-4B08-9446-010F2E0F29ED}" srcOrd="4" destOrd="0" presId="urn:microsoft.com/office/officeart/2005/8/layout/cycle7"/>
    <dgm:cxn modelId="{7BD970B1-4F85-4C1D-BDC9-8275C8836483}" type="presParOf" srcId="{7626C501-3027-4F7B-86C8-343B13B146B5}" destId="{1A3DF53E-4E02-4FBF-A5D3-FCA493833E09}" srcOrd="5" destOrd="0" presId="urn:microsoft.com/office/officeart/2005/8/layout/cycle7"/>
    <dgm:cxn modelId="{8BB610B3-1503-4C9E-BAF5-F4569B00F91D}" type="presParOf" srcId="{1A3DF53E-4E02-4FBF-A5D3-FCA493833E09}" destId="{8AAA5328-F703-4F38-8085-B7357207E0E3}" srcOrd="0" destOrd="0" presId="urn:microsoft.com/office/officeart/2005/8/layout/cycle7"/>
    <dgm:cxn modelId="{D7466EAD-A2D1-40C9-BBCD-2E5E42E488DB}" type="presParOf" srcId="{7626C501-3027-4F7B-86C8-343B13B146B5}" destId="{A9F2A607-0B67-45D2-86EE-B2C48615C803}" srcOrd="6" destOrd="0" presId="urn:microsoft.com/office/officeart/2005/8/layout/cycle7"/>
    <dgm:cxn modelId="{14C0AF11-FE5E-4F7D-A01C-1BD918E51F16}" type="presParOf" srcId="{7626C501-3027-4F7B-86C8-343B13B146B5}" destId="{7376CC68-3EFD-43C8-8F97-F07A51A62B60}" srcOrd="7" destOrd="0" presId="urn:microsoft.com/office/officeart/2005/8/layout/cycle7"/>
    <dgm:cxn modelId="{7A785A43-03F2-4C1E-A710-0902C55BD6C0}" type="presParOf" srcId="{7376CC68-3EFD-43C8-8F97-F07A51A62B60}" destId="{82DCA95C-0AC3-4702-BA16-FC1DF90F3DE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47935F-DEFE-47B3-BABB-530BA814FB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E1B0F-B058-475F-BA63-5266D6229A3C}">
      <dgm:prSet/>
      <dgm:spPr/>
      <dgm:t>
        <a:bodyPr/>
        <a:lstStyle/>
        <a:p>
          <a:r>
            <a:rPr lang="en-GB" dirty="0"/>
            <a:t>Stop, pause, observe before you react</a:t>
          </a:r>
        </a:p>
      </dgm:t>
    </dgm:pt>
    <dgm:pt modelId="{5F97D21F-E8C9-434B-998F-51C49C1507C5}" type="parTrans" cxnId="{7CEBBE11-4DC7-4644-8C37-03E0BE546A89}">
      <dgm:prSet/>
      <dgm:spPr/>
      <dgm:t>
        <a:bodyPr/>
        <a:lstStyle/>
        <a:p>
          <a:endParaRPr lang="en-GB"/>
        </a:p>
      </dgm:t>
    </dgm:pt>
    <dgm:pt modelId="{A31871DB-0144-4F1F-9643-77E65DD15100}" type="sibTrans" cxnId="{7CEBBE11-4DC7-4644-8C37-03E0BE546A89}">
      <dgm:prSet/>
      <dgm:spPr/>
      <dgm:t>
        <a:bodyPr/>
        <a:lstStyle/>
        <a:p>
          <a:endParaRPr lang="en-GB"/>
        </a:p>
      </dgm:t>
    </dgm:pt>
    <dgm:pt modelId="{84D452EC-2215-4E8E-A471-CFC6CF914E8A}">
      <dgm:prSet/>
      <dgm:spPr/>
      <dgm:t>
        <a:bodyPr/>
        <a:lstStyle/>
        <a:p>
          <a:r>
            <a:rPr lang="en-GB" dirty="0"/>
            <a:t>Narrate your thinking processes</a:t>
          </a:r>
        </a:p>
      </dgm:t>
    </dgm:pt>
    <dgm:pt modelId="{87AF6E8A-3485-4B0D-A2D0-5CD869CB3D33}" type="parTrans" cxnId="{0E57112D-C9D3-49BA-BB6F-6012AA843D47}">
      <dgm:prSet/>
      <dgm:spPr/>
      <dgm:t>
        <a:bodyPr/>
        <a:lstStyle/>
        <a:p>
          <a:endParaRPr lang="en-GB"/>
        </a:p>
      </dgm:t>
    </dgm:pt>
    <dgm:pt modelId="{17BE9DB3-1468-40B0-AE32-6B8EB204A12F}" type="sibTrans" cxnId="{0E57112D-C9D3-49BA-BB6F-6012AA843D47}">
      <dgm:prSet/>
      <dgm:spPr/>
      <dgm:t>
        <a:bodyPr/>
        <a:lstStyle/>
        <a:p>
          <a:endParaRPr lang="en-GB"/>
        </a:p>
      </dgm:t>
    </dgm:pt>
    <dgm:pt modelId="{BAEBC4B6-4CFB-4FE7-95D8-E39D478BB549}">
      <dgm:prSet/>
      <dgm:spPr/>
      <dgm:t>
        <a:bodyPr/>
        <a:lstStyle/>
        <a:p>
          <a:r>
            <a:rPr lang="en-GB" dirty="0"/>
            <a:t>Don’t be a helicopter!</a:t>
          </a:r>
        </a:p>
      </dgm:t>
    </dgm:pt>
    <dgm:pt modelId="{7132AB7C-1C11-44EC-A965-075DC660F1E9}" type="parTrans" cxnId="{7EEEC054-C19A-4773-B01F-C7880955EDCE}">
      <dgm:prSet/>
      <dgm:spPr/>
      <dgm:t>
        <a:bodyPr/>
        <a:lstStyle/>
        <a:p>
          <a:endParaRPr lang="en-GB"/>
        </a:p>
      </dgm:t>
    </dgm:pt>
    <dgm:pt modelId="{44DEB704-B3C2-40FE-9897-00FE6D0E1823}" type="sibTrans" cxnId="{7EEEC054-C19A-4773-B01F-C7880955EDCE}">
      <dgm:prSet/>
      <dgm:spPr/>
      <dgm:t>
        <a:bodyPr/>
        <a:lstStyle/>
        <a:p>
          <a:endParaRPr lang="en-GB"/>
        </a:p>
      </dgm:t>
    </dgm:pt>
    <dgm:pt modelId="{2CA7F068-FF99-4F4D-86CB-4B757557A121}" type="pres">
      <dgm:prSet presAssocID="{F547935F-DEFE-47B3-BABB-530BA814FBD0}" presName="CompostProcess" presStyleCnt="0">
        <dgm:presLayoutVars>
          <dgm:dir/>
          <dgm:resizeHandles val="exact"/>
        </dgm:presLayoutVars>
      </dgm:prSet>
      <dgm:spPr/>
    </dgm:pt>
    <dgm:pt modelId="{7AAA5D31-1BC7-4426-BC43-20A797A43695}" type="pres">
      <dgm:prSet presAssocID="{F547935F-DEFE-47B3-BABB-530BA814FBD0}" presName="arrow" presStyleLbl="bgShp" presStyleIdx="0" presStyleCnt="1"/>
      <dgm:spPr/>
    </dgm:pt>
    <dgm:pt modelId="{EF8FC5C4-0E0A-4020-921F-A7677135F77C}" type="pres">
      <dgm:prSet presAssocID="{F547935F-DEFE-47B3-BABB-530BA814FBD0}" presName="linearProcess" presStyleCnt="0"/>
      <dgm:spPr/>
    </dgm:pt>
    <dgm:pt modelId="{C5826367-ADA1-47DF-BE36-7007E9009AD7}" type="pres">
      <dgm:prSet presAssocID="{EA7E1B0F-B058-475F-BA63-5266D6229A3C}" presName="textNode" presStyleLbl="node1" presStyleIdx="0" presStyleCnt="3">
        <dgm:presLayoutVars>
          <dgm:bulletEnabled val="1"/>
        </dgm:presLayoutVars>
      </dgm:prSet>
      <dgm:spPr/>
    </dgm:pt>
    <dgm:pt modelId="{321E4389-5B2A-4950-BBB7-76DEC15363FC}" type="pres">
      <dgm:prSet presAssocID="{A31871DB-0144-4F1F-9643-77E65DD15100}" presName="sibTrans" presStyleCnt="0"/>
      <dgm:spPr/>
    </dgm:pt>
    <dgm:pt modelId="{2E6652AD-742A-4CED-82D6-50C42BC80572}" type="pres">
      <dgm:prSet presAssocID="{84D452EC-2215-4E8E-A471-CFC6CF914E8A}" presName="textNode" presStyleLbl="node1" presStyleIdx="1" presStyleCnt="3" custLinFactNeighborY="-1724">
        <dgm:presLayoutVars>
          <dgm:bulletEnabled val="1"/>
        </dgm:presLayoutVars>
      </dgm:prSet>
      <dgm:spPr/>
    </dgm:pt>
    <dgm:pt modelId="{B572319E-1D67-497E-B546-A5679AB46B1F}" type="pres">
      <dgm:prSet presAssocID="{17BE9DB3-1468-40B0-AE32-6B8EB204A12F}" presName="sibTrans" presStyleCnt="0"/>
      <dgm:spPr/>
    </dgm:pt>
    <dgm:pt modelId="{81C7C5C3-FE52-4607-A4D9-7EEBD521BEB1}" type="pres">
      <dgm:prSet presAssocID="{BAEBC4B6-4CFB-4FE7-95D8-E39D478BB54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EBBE11-4DC7-4644-8C37-03E0BE546A89}" srcId="{F547935F-DEFE-47B3-BABB-530BA814FBD0}" destId="{EA7E1B0F-B058-475F-BA63-5266D6229A3C}" srcOrd="0" destOrd="0" parTransId="{5F97D21F-E8C9-434B-998F-51C49C1507C5}" sibTransId="{A31871DB-0144-4F1F-9643-77E65DD15100}"/>
    <dgm:cxn modelId="{0E57112D-C9D3-49BA-BB6F-6012AA843D47}" srcId="{F547935F-DEFE-47B3-BABB-530BA814FBD0}" destId="{84D452EC-2215-4E8E-A471-CFC6CF914E8A}" srcOrd="1" destOrd="0" parTransId="{87AF6E8A-3485-4B0D-A2D0-5CD869CB3D33}" sibTransId="{17BE9DB3-1468-40B0-AE32-6B8EB204A12F}"/>
    <dgm:cxn modelId="{8978E42E-7C44-448A-8EB9-67B75D86B0F5}" type="presOf" srcId="{F547935F-DEFE-47B3-BABB-530BA814FBD0}" destId="{2CA7F068-FF99-4F4D-86CB-4B757557A121}" srcOrd="0" destOrd="0" presId="urn:microsoft.com/office/officeart/2005/8/layout/hProcess9"/>
    <dgm:cxn modelId="{7EEEC054-C19A-4773-B01F-C7880955EDCE}" srcId="{F547935F-DEFE-47B3-BABB-530BA814FBD0}" destId="{BAEBC4B6-4CFB-4FE7-95D8-E39D478BB549}" srcOrd="2" destOrd="0" parTransId="{7132AB7C-1C11-44EC-A965-075DC660F1E9}" sibTransId="{44DEB704-B3C2-40FE-9897-00FE6D0E1823}"/>
    <dgm:cxn modelId="{1EA51481-763D-462E-AAB5-0E3F91D9981E}" type="presOf" srcId="{BAEBC4B6-4CFB-4FE7-95D8-E39D478BB549}" destId="{81C7C5C3-FE52-4607-A4D9-7EEBD521BEB1}" srcOrd="0" destOrd="0" presId="urn:microsoft.com/office/officeart/2005/8/layout/hProcess9"/>
    <dgm:cxn modelId="{EE3E1E88-1B07-4DE0-AF5A-A7EEF5217931}" type="presOf" srcId="{84D452EC-2215-4E8E-A471-CFC6CF914E8A}" destId="{2E6652AD-742A-4CED-82D6-50C42BC80572}" srcOrd="0" destOrd="0" presId="urn:microsoft.com/office/officeart/2005/8/layout/hProcess9"/>
    <dgm:cxn modelId="{978C89B5-6D52-4505-86EF-0ACCDEA1A5BA}" type="presOf" srcId="{EA7E1B0F-B058-475F-BA63-5266D6229A3C}" destId="{C5826367-ADA1-47DF-BE36-7007E9009AD7}" srcOrd="0" destOrd="0" presId="urn:microsoft.com/office/officeart/2005/8/layout/hProcess9"/>
    <dgm:cxn modelId="{A1A9885D-3183-4D8C-9C98-BE504538AB1A}" type="presParOf" srcId="{2CA7F068-FF99-4F4D-86CB-4B757557A121}" destId="{7AAA5D31-1BC7-4426-BC43-20A797A43695}" srcOrd="0" destOrd="0" presId="urn:microsoft.com/office/officeart/2005/8/layout/hProcess9"/>
    <dgm:cxn modelId="{6F54CC6D-96F7-4D52-A69F-947B37176C5F}" type="presParOf" srcId="{2CA7F068-FF99-4F4D-86CB-4B757557A121}" destId="{EF8FC5C4-0E0A-4020-921F-A7677135F77C}" srcOrd="1" destOrd="0" presId="urn:microsoft.com/office/officeart/2005/8/layout/hProcess9"/>
    <dgm:cxn modelId="{CAB57F76-0D84-43A4-AD6D-E944D62E0462}" type="presParOf" srcId="{EF8FC5C4-0E0A-4020-921F-A7677135F77C}" destId="{C5826367-ADA1-47DF-BE36-7007E9009AD7}" srcOrd="0" destOrd="0" presId="urn:microsoft.com/office/officeart/2005/8/layout/hProcess9"/>
    <dgm:cxn modelId="{2130A82F-68CB-42FD-93C2-FD0BE13F8528}" type="presParOf" srcId="{EF8FC5C4-0E0A-4020-921F-A7677135F77C}" destId="{321E4389-5B2A-4950-BBB7-76DEC15363FC}" srcOrd="1" destOrd="0" presId="urn:microsoft.com/office/officeart/2005/8/layout/hProcess9"/>
    <dgm:cxn modelId="{E7DEE9A3-6FAD-4303-8AFC-C5A74C03312E}" type="presParOf" srcId="{EF8FC5C4-0E0A-4020-921F-A7677135F77C}" destId="{2E6652AD-742A-4CED-82D6-50C42BC80572}" srcOrd="2" destOrd="0" presId="urn:microsoft.com/office/officeart/2005/8/layout/hProcess9"/>
    <dgm:cxn modelId="{A68EC74D-61AB-4DC3-8670-3B3B72701C17}" type="presParOf" srcId="{EF8FC5C4-0E0A-4020-921F-A7677135F77C}" destId="{B572319E-1D67-497E-B546-A5679AB46B1F}" srcOrd="3" destOrd="0" presId="urn:microsoft.com/office/officeart/2005/8/layout/hProcess9"/>
    <dgm:cxn modelId="{2CFEF4D7-5CC1-4F2F-B400-940A8DFBEFFA}" type="presParOf" srcId="{EF8FC5C4-0E0A-4020-921F-A7677135F77C}" destId="{81C7C5C3-FE52-4607-A4D9-7EEBD521BE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547935F-DEFE-47B3-BABB-530BA814FB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E1B0F-B058-475F-BA63-5266D6229A3C}">
      <dgm:prSet/>
      <dgm:spPr/>
      <dgm:t>
        <a:bodyPr/>
        <a:lstStyle/>
        <a:p>
          <a:r>
            <a:rPr lang="en-GB" dirty="0"/>
            <a:t>Praise agency rather than attainment</a:t>
          </a:r>
        </a:p>
      </dgm:t>
    </dgm:pt>
    <dgm:pt modelId="{5F97D21F-E8C9-434B-998F-51C49C1507C5}" type="parTrans" cxnId="{7CEBBE11-4DC7-4644-8C37-03E0BE546A89}">
      <dgm:prSet/>
      <dgm:spPr/>
      <dgm:t>
        <a:bodyPr/>
        <a:lstStyle/>
        <a:p>
          <a:endParaRPr lang="en-GB"/>
        </a:p>
      </dgm:t>
    </dgm:pt>
    <dgm:pt modelId="{A31871DB-0144-4F1F-9643-77E65DD15100}" type="sibTrans" cxnId="{7CEBBE11-4DC7-4644-8C37-03E0BE546A89}">
      <dgm:prSet/>
      <dgm:spPr/>
      <dgm:t>
        <a:bodyPr/>
        <a:lstStyle/>
        <a:p>
          <a:endParaRPr lang="en-GB"/>
        </a:p>
      </dgm:t>
    </dgm:pt>
    <dgm:pt modelId="{84D452EC-2215-4E8E-A471-CFC6CF914E8A}">
      <dgm:prSet/>
      <dgm:spPr/>
      <dgm:t>
        <a:bodyPr/>
        <a:lstStyle/>
        <a:p>
          <a:r>
            <a:rPr lang="en-GB" dirty="0"/>
            <a:t>Give the learner agency to repair mistakes</a:t>
          </a:r>
        </a:p>
      </dgm:t>
    </dgm:pt>
    <dgm:pt modelId="{87AF6E8A-3485-4B0D-A2D0-5CD869CB3D33}" type="parTrans" cxnId="{0E57112D-C9D3-49BA-BB6F-6012AA843D47}">
      <dgm:prSet/>
      <dgm:spPr/>
      <dgm:t>
        <a:bodyPr/>
        <a:lstStyle/>
        <a:p>
          <a:endParaRPr lang="en-GB"/>
        </a:p>
      </dgm:t>
    </dgm:pt>
    <dgm:pt modelId="{17BE9DB3-1468-40B0-AE32-6B8EB204A12F}" type="sibTrans" cxnId="{0E57112D-C9D3-49BA-BB6F-6012AA843D47}">
      <dgm:prSet/>
      <dgm:spPr/>
      <dgm:t>
        <a:bodyPr/>
        <a:lstStyle/>
        <a:p>
          <a:endParaRPr lang="en-GB"/>
        </a:p>
      </dgm:t>
    </dgm:pt>
    <dgm:pt modelId="{BAEBC4B6-4CFB-4FE7-95D8-E39D478BB549}">
      <dgm:prSet/>
      <dgm:spPr/>
      <dgm:t>
        <a:bodyPr/>
        <a:lstStyle/>
        <a:p>
          <a:r>
            <a:rPr lang="en-GB" dirty="0"/>
            <a:t>Model creative risk taking and resilience</a:t>
          </a:r>
        </a:p>
      </dgm:t>
    </dgm:pt>
    <dgm:pt modelId="{7132AB7C-1C11-44EC-A965-075DC660F1E9}" type="parTrans" cxnId="{7EEEC054-C19A-4773-B01F-C7880955EDCE}">
      <dgm:prSet/>
      <dgm:spPr/>
      <dgm:t>
        <a:bodyPr/>
        <a:lstStyle/>
        <a:p>
          <a:endParaRPr lang="en-GB"/>
        </a:p>
      </dgm:t>
    </dgm:pt>
    <dgm:pt modelId="{44DEB704-B3C2-40FE-9897-00FE6D0E1823}" type="sibTrans" cxnId="{7EEEC054-C19A-4773-B01F-C7880955EDCE}">
      <dgm:prSet/>
      <dgm:spPr/>
      <dgm:t>
        <a:bodyPr/>
        <a:lstStyle/>
        <a:p>
          <a:endParaRPr lang="en-GB"/>
        </a:p>
      </dgm:t>
    </dgm:pt>
    <dgm:pt modelId="{2CA7F068-FF99-4F4D-86CB-4B757557A121}" type="pres">
      <dgm:prSet presAssocID="{F547935F-DEFE-47B3-BABB-530BA814FBD0}" presName="CompostProcess" presStyleCnt="0">
        <dgm:presLayoutVars>
          <dgm:dir/>
          <dgm:resizeHandles val="exact"/>
        </dgm:presLayoutVars>
      </dgm:prSet>
      <dgm:spPr/>
    </dgm:pt>
    <dgm:pt modelId="{7AAA5D31-1BC7-4426-BC43-20A797A43695}" type="pres">
      <dgm:prSet presAssocID="{F547935F-DEFE-47B3-BABB-530BA814FBD0}" presName="arrow" presStyleLbl="bgShp" presStyleIdx="0" presStyleCnt="1" custLinFactNeighborY="-1818"/>
      <dgm:spPr/>
    </dgm:pt>
    <dgm:pt modelId="{EF8FC5C4-0E0A-4020-921F-A7677135F77C}" type="pres">
      <dgm:prSet presAssocID="{F547935F-DEFE-47B3-BABB-530BA814FBD0}" presName="linearProcess" presStyleCnt="0"/>
      <dgm:spPr/>
    </dgm:pt>
    <dgm:pt modelId="{C5826367-ADA1-47DF-BE36-7007E9009AD7}" type="pres">
      <dgm:prSet presAssocID="{EA7E1B0F-B058-475F-BA63-5266D6229A3C}" presName="textNode" presStyleLbl="node1" presStyleIdx="0" presStyleCnt="3">
        <dgm:presLayoutVars>
          <dgm:bulletEnabled val="1"/>
        </dgm:presLayoutVars>
      </dgm:prSet>
      <dgm:spPr/>
    </dgm:pt>
    <dgm:pt modelId="{321E4389-5B2A-4950-BBB7-76DEC15363FC}" type="pres">
      <dgm:prSet presAssocID="{A31871DB-0144-4F1F-9643-77E65DD15100}" presName="sibTrans" presStyleCnt="0"/>
      <dgm:spPr/>
    </dgm:pt>
    <dgm:pt modelId="{2E6652AD-742A-4CED-82D6-50C42BC80572}" type="pres">
      <dgm:prSet presAssocID="{84D452EC-2215-4E8E-A471-CFC6CF914E8A}" presName="textNode" presStyleLbl="node1" presStyleIdx="1" presStyleCnt="3">
        <dgm:presLayoutVars>
          <dgm:bulletEnabled val="1"/>
        </dgm:presLayoutVars>
      </dgm:prSet>
      <dgm:spPr/>
    </dgm:pt>
    <dgm:pt modelId="{B572319E-1D67-497E-B546-A5679AB46B1F}" type="pres">
      <dgm:prSet presAssocID="{17BE9DB3-1468-40B0-AE32-6B8EB204A12F}" presName="sibTrans" presStyleCnt="0"/>
      <dgm:spPr/>
    </dgm:pt>
    <dgm:pt modelId="{81C7C5C3-FE52-4607-A4D9-7EEBD521BEB1}" type="pres">
      <dgm:prSet presAssocID="{BAEBC4B6-4CFB-4FE7-95D8-E39D478BB54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EBBE11-4DC7-4644-8C37-03E0BE546A89}" srcId="{F547935F-DEFE-47B3-BABB-530BA814FBD0}" destId="{EA7E1B0F-B058-475F-BA63-5266D6229A3C}" srcOrd="0" destOrd="0" parTransId="{5F97D21F-E8C9-434B-998F-51C49C1507C5}" sibTransId="{A31871DB-0144-4F1F-9643-77E65DD15100}"/>
    <dgm:cxn modelId="{0E57112D-C9D3-49BA-BB6F-6012AA843D47}" srcId="{F547935F-DEFE-47B3-BABB-530BA814FBD0}" destId="{84D452EC-2215-4E8E-A471-CFC6CF914E8A}" srcOrd="1" destOrd="0" parTransId="{87AF6E8A-3485-4B0D-A2D0-5CD869CB3D33}" sibTransId="{17BE9DB3-1468-40B0-AE32-6B8EB204A12F}"/>
    <dgm:cxn modelId="{8978E42E-7C44-448A-8EB9-67B75D86B0F5}" type="presOf" srcId="{F547935F-DEFE-47B3-BABB-530BA814FBD0}" destId="{2CA7F068-FF99-4F4D-86CB-4B757557A121}" srcOrd="0" destOrd="0" presId="urn:microsoft.com/office/officeart/2005/8/layout/hProcess9"/>
    <dgm:cxn modelId="{7EEEC054-C19A-4773-B01F-C7880955EDCE}" srcId="{F547935F-DEFE-47B3-BABB-530BA814FBD0}" destId="{BAEBC4B6-4CFB-4FE7-95D8-E39D478BB549}" srcOrd="2" destOrd="0" parTransId="{7132AB7C-1C11-44EC-A965-075DC660F1E9}" sibTransId="{44DEB704-B3C2-40FE-9897-00FE6D0E1823}"/>
    <dgm:cxn modelId="{1EA51481-763D-462E-AAB5-0E3F91D9981E}" type="presOf" srcId="{BAEBC4B6-4CFB-4FE7-95D8-E39D478BB549}" destId="{81C7C5C3-FE52-4607-A4D9-7EEBD521BEB1}" srcOrd="0" destOrd="0" presId="urn:microsoft.com/office/officeart/2005/8/layout/hProcess9"/>
    <dgm:cxn modelId="{EE3E1E88-1B07-4DE0-AF5A-A7EEF5217931}" type="presOf" srcId="{84D452EC-2215-4E8E-A471-CFC6CF914E8A}" destId="{2E6652AD-742A-4CED-82D6-50C42BC80572}" srcOrd="0" destOrd="0" presId="urn:microsoft.com/office/officeart/2005/8/layout/hProcess9"/>
    <dgm:cxn modelId="{978C89B5-6D52-4505-86EF-0ACCDEA1A5BA}" type="presOf" srcId="{EA7E1B0F-B058-475F-BA63-5266D6229A3C}" destId="{C5826367-ADA1-47DF-BE36-7007E9009AD7}" srcOrd="0" destOrd="0" presId="urn:microsoft.com/office/officeart/2005/8/layout/hProcess9"/>
    <dgm:cxn modelId="{A1A9885D-3183-4D8C-9C98-BE504538AB1A}" type="presParOf" srcId="{2CA7F068-FF99-4F4D-86CB-4B757557A121}" destId="{7AAA5D31-1BC7-4426-BC43-20A797A43695}" srcOrd="0" destOrd="0" presId="urn:microsoft.com/office/officeart/2005/8/layout/hProcess9"/>
    <dgm:cxn modelId="{6F54CC6D-96F7-4D52-A69F-947B37176C5F}" type="presParOf" srcId="{2CA7F068-FF99-4F4D-86CB-4B757557A121}" destId="{EF8FC5C4-0E0A-4020-921F-A7677135F77C}" srcOrd="1" destOrd="0" presId="urn:microsoft.com/office/officeart/2005/8/layout/hProcess9"/>
    <dgm:cxn modelId="{CAB57F76-0D84-43A4-AD6D-E944D62E0462}" type="presParOf" srcId="{EF8FC5C4-0E0A-4020-921F-A7677135F77C}" destId="{C5826367-ADA1-47DF-BE36-7007E9009AD7}" srcOrd="0" destOrd="0" presId="urn:microsoft.com/office/officeart/2005/8/layout/hProcess9"/>
    <dgm:cxn modelId="{2130A82F-68CB-42FD-93C2-FD0BE13F8528}" type="presParOf" srcId="{EF8FC5C4-0E0A-4020-921F-A7677135F77C}" destId="{321E4389-5B2A-4950-BBB7-76DEC15363FC}" srcOrd="1" destOrd="0" presId="urn:microsoft.com/office/officeart/2005/8/layout/hProcess9"/>
    <dgm:cxn modelId="{E7DEE9A3-6FAD-4303-8AFC-C5A74C03312E}" type="presParOf" srcId="{EF8FC5C4-0E0A-4020-921F-A7677135F77C}" destId="{2E6652AD-742A-4CED-82D6-50C42BC80572}" srcOrd="2" destOrd="0" presId="urn:microsoft.com/office/officeart/2005/8/layout/hProcess9"/>
    <dgm:cxn modelId="{A68EC74D-61AB-4DC3-8670-3B3B72701C17}" type="presParOf" srcId="{EF8FC5C4-0E0A-4020-921F-A7677135F77C}" destId="{B572319E-1D67-497E-B546-A5679AB46B1F}" srcOrd="3" destOrd="0" presId="urn:microsoft.com/office/officeart/2005/8/layout/hProcess9"/>
    <dgm:cxn modelId="{2CFEF4D7-5CC1-4F2F-B400-940A8DFBEFFA}" type="presParOf" srcId="{EF8FC5C4-0E0A-4020-921F-A7677135F77C}" destId="{81C7C5C3-FE52-4607-A4D9-7EEBD521BE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547935F-DEFE-47B3-BABB-530BA814FB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E1B0F-B058-475F-BA63-5266D6229A3C}">
      <dgm:prSet/>
      <dgm:spPr/>
      <dgm:t>
        <a:bodyPr/>
        <a:lstStyle/>
        <a:p>
          <a:r>
            <a:rPr lang="en-GB" dirty="0"/>
            <a:t>Look for chances to learn to wait</a:t>
          </a:r>
        </a:p>
      </dgm:t>
    </dgm:pt>
    <dgm:pt modelId="{5F97D21F-E8C9-434B-998F-51C49C1507C5}" type="parTrans" cxnId="{7CEBBE11-4DC7-4644-8C37-03E0BE546A89}">
      <dgm:prSet/>
      <dgm:spPr/>
      <dgm:t>
        <a:bodyPr/>
        <a:lstStyle/>
        <a:p>
          <a:endParaRPr lang="en-GB"/>
        </a:p>
      </dgm:t>
    </dgm:pt>
    <dgm:pt modelId="{A31871DB-0144-4F1F-9643-77E65DD15100}" type="sibTrans" cxnId="{7CEBBE11-4DC7-4644-8C37-03E0BE546A89}">
      <dgm:prSet/>
      <dgm:spPr/>
      <dgm:t>
        <a:bodyPr/>
        <a:lstStyle/>
        <a:p>
          <a:endParaRPr lang="en-GB"/>
        </a:p>
      </dgm:t>
    </dgm:pt>
    <dgm:pt modelId="{84D452EC-2215-4E8E-A471-CFC6CF914E8A}">
      <dgm:prSet/>
      <dgm:spPr/>
      <dgm:t>
        <a:bodyPr/>
        <a:lstStyle/>
        <a:p>
          <a:r>
            <a:rPr lang="en-GB" dirty="0"/>
            <a:t>Use</a:t>
          </a:r>
          <a:r>
            <a:rPr lang="en-GB" baseline="0" dirty="0"/>
            <a:t> volunteer tasks to build responsibility</a:t>
          </a:r>
          <a:endParaRPr lang="en-GB" dirty="0"/>
        </a:p>
      </dgm:t>
    </dgm:pt>
    <dgm:pt modelId="{87AF6E8A-3485-4B0D-A2D0-5CD869CB3D33}" type="parTrans" cxnId="{0E57112D-C9D3-49BA-BB6F-6012AA843D47}">
      <dgm:prSet/>
      <dgm:spPr/>
      <dgm:t>
        <a:bodyPr/>
        <a:lstStyle/>
        <a:p>
          <a:endParaRPr lang="en-GB"/>
        </a:p>
      </dgm:t>
    </dgm:pt>
    <dgm:pt modelId="{17BE9DB3-1468-40B0-AE32-6B8EB204A12F}" type="sibTrans" cxnId="{0E57112D-C9D3-49BA-BB6F-6012AA843D47}">
      <dgm:prSet/>
      <dgm:spPr/>
      <dgm:t>
        <a:bodyPr/>
        <a:lstStyle/>
        <a:p>
          <a:endParaRPr lang="en-GB"/>
        </a:p>
      </dgm:t>
    </dgm:pt>
    <dgm:pt modelId="{BAEBC4B6-4CFB-4FE7-95D8-E39D478BB549}">
      <dgm:prSet/>
      <dgm:spPr/>
      <dgm:t>
        <a:bodyPr/>
        <a:lstStyle/>
        <a:p>
          <a:r>
            <a:rPr lang="en-GB" dirty="0"/>
            <a:t>Always consider: who is doing the work?</a:t>
          </a:r>
        </a:p>
      </dgm:t>
    </dgm:pt>
    <dgm:pt modelId="{7132AB7C-1C11-44EC-A965-075DC660F1E9}" type="parTrans" cxnId="{7EEEC054-C19A-4773-B01F-C7880955EDCE}">
      <dgm:prSet/>
      <dgm:spPr/>
      <dgm:t>
        <a:bodyPr/>
        <a:lstStyle/>
        <a:p>
          <a:endParaRPr lang="en-GB"/>
        </a:p>
      </dgm:t>
    </dgm:pt>
    <dgm:pt modelId="{44DEB704-B3C2-40FE-9897-00FE6D0E1823}" type="sibTrans" cxnId="{7EEEC054-C19A-4773-B01F-C7880955EDCE}">
      <dgm:prSet/>
      <dgm:spPr/>
      <dgm:t>
        <a:bodyPr/>
        <a:lstStyle/>
        <a:p>
          <a:endParaRPr lang="en-GB"/>
        </a:p>
      </dgm:t>
    </dgm:pt>
    <dgm:pt modelId="{2CA7F068-FF99-4F4D-86CB-4B757557A121}" type="pres">
      <dgm:prSet presAssocID="{F547935F-DEFE-47B3-BABB-530BA814FBD0}" presName="CompostProcess" presStyleCnt="0">
        <dgm:presLayoutVars>
          <dgm:dir/>
          <dgm:resizeHandles val="exact"/>
        </dgm:presLayoutVars>
      </dgm:prSet>
      <dgm:spPr/>
    </dgm:pt>
    <dgm:pt modelId="{7AAA5D31-1BC7-4426-BC43-20A797A43695}" type="pres">
      <dgm:prSet presAssocID="{F547935F-DEFE-47B3-BABB-530BA814FBD0}" presName="arrow" presStyleLbl="bgShp" presStyleIdx="0" presStyleCnt="1"/>
      <dgm:spPr/>
    </dgm:pt>
    <dgm:pt modelId="{EF8FC5C4-0E0A-4020-921F-A7677135F77C}" type="pres">
      <dgm:prSet presAssocID="{F547935F-DEFE-47B3-BABB-530BA814FBD0}" presName="linearProcess" presStyleCnt="0"/>
      <dgm:spPr/>
    </dgm:pt>
    <dgm:pt modelId="{C5826367-ADA1-47DF-BE36-7007E9009AD7}" type="pres">
      <dgm:prSet presAssocID="{EA7E1B0F-B058-475F-BA63-5266D6229A3C}" presName="textNode" presStyleLbl="node1" presStyleIdx="0" presStyleCnt="3">
        <dgm:presLayoutVars>
          <dgm:bulletEnabled val="1"/>
        </dgm:presLayoutVars>
      </dgm:prSet>
      <dgm:spPr/>
    </dgm:pt>
    <dgm:pt modelId="{321E4389-5B2A-4950-BBB7-76DEC15363FC}" type="pres">
      <dgm:prSet presAssocID="{A31871DB-0144-4F1F-9643-77E65DD15100}" presName="sibTrans" presStyleCnt="0"/>
      <dgm:spPr/>
    </dgm:pt>
    <dgm:pt modelId="{2E6652AD-742A-4CED-82D6-50C42BC80572}" type="pres">
      <dgm:prSet presAssocID="{84D452EC-2215-4E8E-A471-CFC6CF914E8A}" presName="textNode" presStyleLbl="node1" presStyleIdx="1" presStyleCnt="3">
        <dgm:presLayoutVars>
          <dgm:bulletEnabled val="1"/>
        </dgm:presLayoutVars>
      </dgm:prSet>
      <dgm:spPr/>
    </dgm:pt>
    <dgm:pt modelId="{B572319E-1D67-497E-B546-A5679AB46B1F}" type="pres">
      <dgm:prSet presAssocID="{17BE9DB3-1468-40B0-AE32-6B8EB204A12F}" presName="sibTrans" presStyleCnt="0"/>
      <dgm:spPr/>
    </dgm:pt>
    <dgm:pt modelId="{81C7C5C3-FE52-4607-A4D9-7EEBD521BEB1}" type="pres">
      <dgm:prSet presAssocID="{BAEBC4B6-4CFB-4FE7-95D8-E39D478BB54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EBBE11-4DC7-4644-8C37-03E0BE546A89}" srcId="{F547935F-DEFE-47B3-BABB-530BA814FBD0}" destId="{EA7E1B0F-B058-475F-BA63-5266D6229A3C}" srcOrd="0" destOrd="0" parTransId="{5F97D21F-E8C9-434B-998F-51C49C1507C5}" sibTransId="{A31871DB-0144-4F1F-9643-77E65DD15100}"/>
    <dgm:cxn modelId="{0E57112D-C9D3-49BA-BB6F-6012AA843D47}" srcId="{F547935F-DEFE-47B3-BABB-530BA814FBD0}" destId="{84D452EC-2215-4E8E-A471-CFC6CF914E8A}" srcOrd="1" destOrd="0" parTransId="{87AF6E8A-3485-4B0D-A2D0-5CD869CB3D33}" sibTransId="{17BE9DB3-1468-40B0-AE32-6B8EB204A12F}"/>
    <dgm:cxn modelId="{8978E42E-7C44-448A-8EB9-67B75D86B0F5}" type="presOf" srcId="{F547935F-DEFE-47B3-BABB-530BA814FBD0}" destId="{2CA7F068-FF99-4F4D-86CB-4B757557A121}" srcOrd="0" destOrd="0" presId="urn:microsoft.com/office/officeart/2005/8/layout/hProcess9"/>
    <dgm:cxn modelId="{7EEEC054-C19A-4773-B01F-C7880955EDCE}" srcId="{F547935F-DEFE-47B3-BABB-530BA814FBD0}" destId="{BAEBC4B6-4CFB-4FE7-95D8-E39D478BB549}" srcOrd="2" destOrd="0" parTransId="{7132AB7C-1C11-44EC-A965-075DC660F1E9}" sibTransId="{44DEB704-B3C2-40FE-9897-00FE6D0E1823}"/>
    <dgm:cxn modelId="{1EA51481-763D-462E-AAB5-0E3F91D9981E}" type="presOf" srcId="{BAEBC4B6-4CFB-4FE7-95D8-E39D478BB549}" destId="{81C7C5C3-FE52-4607-A4D9-7EEBD521BEB1}" srcOrd="0" destOrd="0" presId="urn:microsoft.com/office/officeart/2005/8/layout/hProcess9"/>
    <dgm:cxn modelId="{EE3E1E88-1B07-4DE0-AF5A-A7EEF5217931}" type="presOf" srcId="{84D452EC-2215-4E8E-A471-CFC6CF914E8A}" destId="{2E6652AD-742A-4CED-82D6-50C42BC80572}" srcOrd="0" destOrd="0" presId="urn:microsoft.com/office/officeart/2005/8/layout/hProcess9"/>
    <dgm:cxn modelId="{978C89B5-6D52-4505-86EF-0ACCDEA1A5BA}" type="presOf" srcId="{EA7E1B0F-B058-475F-BA63-5266D6229A3C}" destId="{C5826367-ADA1-47DF-BE36-7007E9009AD7}" srcOrd="0" destOrd="0" presId="urn:microsoft.com/office/officeart/2005/8/layout/hProcess9"/>
    <dgm:cxn modelId="{A1A9885D-3183-4D8C-9C98-BE504538AB1A}" type="presParOf" srcId="{2CA7F068-FF99-4F4D-86CB-4B757557A121}" destId="{7AAA5D31-1BC7-4426-BC43-20A797A43695}" srcOrd="0" destOrd="0" presId="urn:microsoft.com/office/officeart/2005/8/layout/hProcess9"/>
    <dgm:cxn modelId="{6F54CC6D-96F7-4D52-A69F-947B37176C5F}" type="presParOf" srcId="{2CA7F068-FF99-4F4D-86CB-4B757557A121}" destId="{EF8FC5C4-0E0A-4020-921F-A7677135F77C}" srcOrd="1" destOrd="0" presId="urn:microsoft.com/office/officeart/2005/8/layout/hProcess9"/>
    <dgm:cxn modelId="{CAB57F76-0D84-43A4-AD6D-E944D62E0462}" type="presParOf" srcId="{EF8FC5C4-0E0A-4020-921F-A7677135F77C}" destId="{C5826367-ADA1-47DF-BE36-7007E9009AD7}" srcOrd="0" destOrd="0" presId="urn:microsoft.com/office/officeart/2005/8/layout/hProcess9"/>
    <dgm:cxn modelId="{2130A82F-68CB-42FD-93C2-FD0BE13F8528}" type="presParOf" srcId="{EF8FC5C4-0E0A-4020-921F-A7677135F77C}" destId="{321E4389-5B2A-4950-BBB7-76DEC15363FC}" srcOrd="1" destOrd="0" presId="urn:microsoft.com/office/officeart/2005/8/layout/hProcess9"/>
    <dgm:cxn modelId="{E7DEE9A3-6FAD-4303-8AFC-C5A74C03312E}" type="presParOf" srcId="{EF8FC5C4-0E0A-4020-921F-A7677135F77C}" destId="{2E6652AD-742A-4CED-82D6-50C42BC80572}" srcOrd="2" destOrd="0" presId="urn:microsoft.com/office/officeart/2005/8/layout/hProcess9"/>
    <dgm:cxn modelId="{A68EC74D-61AB-4DC3-8670-3B3B72701C17}" type="presParOf" srcId="{EF8FC5C4-0E0A-4020-921F-A7677135F77C}" destId="{B572319E-1D67-497E-B546-A5679AB46B1F}" srcOrd="3" destOrd="0" presId="urn:microsoft.com/office/officeart/2005/8/layout/hProcess9"/>
    <dgm:cxn modelId="{2CFEF4D7-5CC1-4F2F-B400-940A8DFBEFFA}" type="presParOf" srcId="{EF8FC5C4-0E0A-4020-921F-A7677135F77C}" destId="{81C7C5C3-FE52-4607-A4D9-7EEBD521BE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E3047D8-B374-4474-A24F-B618E59ECF0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98F8CB1-6923-4D79-8EE8-47B12960A289}">
      <dgm:prSet phldrT="[Text]"/>
      <dgm:spPr/>
      <dgm:t>
        <a:bodyPr/>
        <a:lstStyle/>
        <a:p>
          <a:r>
            <a:rPr lang="en-GB" dirty="0"/>
            <a:t>With the subject and curriculum</a:t>
          </a:r>
        </a:p>
      </dgm:t>
    </dgm:pt>
    <dgm:pt modelId="{E9967CA2-D801-473E-ABDB-E4D575A4D8B7}" type="parTrans" cxnId="{90667267-C5B0-4623-82FE-81A1A244A64B}">
      <dgm:prSet/>
      <dgm:spPr/>
      <dgm:t>
        <a:bodyPr/>
        <a:lstStyle/>
        <a:p>
          <a:endParaRPr lang="en-GB"/>
        </a:p>
      </dgm:t>
    </dgm:pt>
    <dgm:pt modelId="{E43F884E-33D3-4B7B-8C22-34DE097F8729}" type="sibTrans" cxnId="{90667267-C5B0-4623-82FE-81A1A244A64B}">
      <dgm:prSet/>
      <dgm:spPr/>
      <dgm:t>
        <a:bodyPr/>
        <a:lstStyle/>
        <a:p>
          <a:endParaRPr lang="en-GB"/>
        </a:p>
      </dgm:t>
    </dgm:pt>
    <dgm:pt modelId="{D52E14C6-C1E3-4C95-AECF-CF2AFFBFEA05}">
      <dgm:prSet phldrT="[Text]"/>
      <dgm:spPr/>
      <dgm:t>
        <a:bodyPr/>
        <a:lstStyle/>
        <a:p>
          <a:r>
            <a:rPr lang="en-GB" dirty="0"/>
            <a:t>With the teacher and peer group</a:t>
          </a:r>
        </a:p>
      </dgm:t>
    </dgm:pt>
    <dgm:pt modelId="{79AFD7BF-A23D-4348-B96B-B724DB5919DA}" type="parTrans" cxnId="{5E637E48-9E02-4CD3-9046-3C41A0B383A9}">
      <dgm:prSet/>
      <dgm:spPr/>
      <dgm:t>
        <a:bodyPr/>
        <a:lstStyle/>
        <a:p>
          <a:endParaRPr lang="en-GB"/>
        </a:p>
      </dgm:t>
    </dgm:pt>
    <dgm:pt modelId="{EFEA8D73-8FD8-4476-B24E-23B7E294237D}" type="sibTrans" cxnId="{5E637E48-9E02-4CD3-9046-3C41A0B383A9}">
      <dgm:prSet/>
      <dgm:spPr/>
      <dgm:t>
        <a:bodyPr/>
        <a:lstStyle/>
        <a:p>
          <a:endParaRPr lang="en-GB"/>
        </a:p>
      </dgm:t>
    </dgm:pt>
    <dgm:pt modelId="{8F155470-C98C-45DE-A70B-D2C7C56EB1A9}">
      <dgm:prSet phldrT="[Text]"/>
      <dgm:spPr/>
      <dgm:t>
        <a:bodyPr/>
        <a:lstStyle/>
        <a:p>
          <a:r>
            <a:rPr lang="en-GB" dirty="0"/>
            <a:t>With the environment and setting</a:t>
          </a:r>
        </a:p>
      </dgm:t>
    </dgm:pt>
    <dgm:pt modelId="{4E914120-8A71-4163-B30C-EFD0979C50A5}" type="parTrans" cxnId="{8704DD21-3F24-42C7-881F-F305E9EFF4F7}">
      <dgm:prSet/>
      <dgm:spPr/>
      <dgm:t>
        <a:bodyPr/>
        <a:lstStyle/>
        <a:p>
          <a:endParaRPr lang="en-GB"/>
        </a:p>
      </dgm:t>
    </dgm:pt>
    <dgm:pt modelId="{F99F7B33-2CF9-46B4-A32B-BAA8301B5948}" type="sibTrans" cxnId="{8704DD21-3F24-42C7-881F-F305E9EFF4F7}">
      <dgm:prSet/>
      <dgm:spPr/>
      <dgm:t>
        <a:bodyPr/>
        <a:lstStyle/>
        <a:p>
          <a:endParaRPr lang="en-GB"/>
        </a:p>
      </dgm:t>
    </dgm:pt>
    <dgm:pt modelId="{DA012406-A8B4-4E83-AA39-1F364B978ECF}" type="pres">
      <dgm:prSet presAssocID="{5E3047D8-B374-4474-A24F-B618E59ECF0E}" presName="compositeShape" presStyleCnt="0">
        <dgm:presLayoutVars>
          <dgm:chMax val="7"/>
          <dgm:dir/>
          <dgm:resizeHandles val="exact"/>
        </dgm:presLayoutVars>
      </dgm:prSet>
      <dgm:spPr/>
    </dgm:pt>
    <dgm:pt modelId="{310FAB85-1891-4841-ACD9-3E078E2CC62A}" type="pres">
      <dgm:prSet presAssocID="{5E3047D8-B374-4474-A24F-B618E59ECF0E}" presName="wedge1" presStyleLbl="node1" presStyleIdx="0" presStyleCnt="3"/>
      <dgm:spPr/>
    </dgm:pt>
    <dgm:pt modelId="{2EC95008-CA01-45A5-BB8D-B1348B7B6165}" type="pres">
      <dgm:prSet presAssocID="{5E3047D8-B374-4474-A24F-B618E59ECF0E}" presName="dummy1a" presStyleCnt="0"/>
      <dgm:spPr/>
    </dgm:pt>
    <dgm:pt modelId="{8A754670-AE0A-4AE5-8BA9-5090E75336F0}" type="pres">
      <dgm:prSet presAssocID="{5E3047D8-B374-4474-A24F-B618E59ECF0E}" presName="dummy1b" presStyleCnt="0"/>
      <dgm:spPr/>
    </dgm:pt>
    <dgm:pt modelId="{7751F7E8-DF93-44FE-9D84-353B02F203F9}" type="pres">
      <dgm:prSet presAssocID="{5E3047D8-B374-4474-A24F-B618E59ECF0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B470596-5247-4DA8-B35B-6C70FDCAF491}" type="pres">
      <dgm:prSet presAssocID="{5E3047D8-B374-4474-A24F-B618E59ECF0E}" presName="wedge2" presStyleLbl="node1" presStyleIdx="1" presStyleCnt="3"/>
      <dgm:spPr/>
    </dgm:pt>
    <dgm:pt modelId="{190903E0-35DE-4940-8502-F7D5A49B09E9}" type="pres">
      <dgm:prSet presAssocID="{5E3047D8-B374-4474-A24F-B618E59ECF0E}" presName="dummy2a" presStyleCnt="0"/>
      <dgm:spPr/>
    </dgm:pt>
    <dgm:pt modelId="{8EEA4418-7C00-46A8-8558-4D9C80E09154}" type="pres">
      <dgm:prSet presAssocID="{5E3047D8-B374-4474-A24F-B618E59ECF0E}" presName="dummy2b" presStyleCnt="0"/>
      <dgm:spPr/>
    </dgm:pt>
    <dgm:pt modelId="{25A39F4A-6C60-41B4-A657-76E59C0A49AA}" type="pres">
      <dgm:prSet presAssocID="{5E3047D8-B374-4474-A24F-B618E59ECF0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9C49DB9-136F-4E6C-A158-F77E22A82C59}" type="pres">
      <dgm:prSet presAssocID="{5E3047D8-B374-4474-A24F-B618E59ECF0E}" presName="wedge3" presStyleLbl="node1" presStyleIdx="2" presStyleCnt="3"/>
      <dgm:spPr/>
    </dgm:pt>
    <dgm:pt modelId="{4EB82A68-80D5-48E1-B623-7737FE077B22}" type="pres">
      <dgm:prSet presAssocID="{5E3047D8-B374-4474-A24F-B618E59ECF0E}" presName="dummy3a" presStyleCnt="0"/>
      <dgm:spPr/>
    </dgm:pt>
    <dgm:pt modelId="{C07FFD6D-D48F-4310-8D83-3762B3C497B5}" type="pres">
      <dgm:prSet presAssocID="{5E3047D8-B374-4474-A24F-B618E59ECF0E}" presName="dummy3b" presStyleCnt="0"/>
      <dgm:spPr/>
    </dgm:pt>
    <dgm:pt modelId="{08EA6A70-F27D-463C-A49C-0C65A9D3CC91}" type="pres">
      <dgm:prSet presAssocID="{5E3047D8-B374-4474-A24F-B618E59ECF0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780DC9D-8859-4328-A9AC-0232BEB7544E}" type="pres">
      <dgm:prSet presAssocID="{E43F884E-33D3-4B7B-8C22-34DE097F8729}" presName="arrowWedge1" presStyleLbl="fgSibTrans2D1" presStyleIdx="0" presStyleCnt="3"/>
      <dgm:spPr/>
    </dgm:pt>
    <dgm:pt modelId="{AED6C77D-7EE3-45F0-9197-E4C1965735E7}" type="pres">
      <dgm:prSet presAssocID="{F99F7B33-2CF9-46B4-A32B-BAA8301B5948}" presName="arrowWedge2" presStyleLbl="fgSibTrans2D1" presStyleIdx="1" presStyleCnt="3"/>
      <dgm:spPr/>
    </dgm:pt>
    <dgm:pt modelId="{837BD0DE-3190-4494-A417-0DDD0581FA5C}" type="pres">
      <dgm:prSet presAssocID="{EFEA8D73-8FD8-4476-B24E-23B7E294237D}" presName="arrowWedge3" presStyleLbl="fgSibTrans2D1" presStyleIdx="2" presStyleCnt="3"/>
      <dgm:spPr/>
    </dgm:pt>
  </dgm:ptLst>
  <dgm:cxnLst>
    <dgm:cxn modelId="{8704DD21-3F24-42C7-881F-F305E9EFF4F7}" srcId="{5E3047D8-B374-4474-A24F-B618E59ECF0E}" destId="{8F155470-C98C-45DE-A70B-D2C7C56EB1A9}" srcOrd="1" destOrd="0" parTransId="{4E914120-8A71-4163-B30C-EFD0979C50A5}" sibTransId="{F99F7B33-2CF9-46B4-A32B-BAA8301B5948}"/>
    <dgm:cxn modelId="{63151629-D1BE-4310-8ED7-63666B06331C}" type="presOf" srcId="{D52E14C6-C1E3-4C95-AECF-CF2AFFBFEA05}" destId="{79C49DB9-136F-4E6C-A158-F77E22A82C59}" srcOrd="0" destOrd="0" presId="urn:microsoft.com/office/officeart/2005/8/layout/cycle8"/>
    <dgm:cxn modelId="{CE71A82D-2F04-4614-9743-2C9EC81F1D25}" type="presOf" srcId="{8F155470-C98C-45DE-A70B-D2C7C56EB1A9}" destId="{9B470596-5247-4DA8-B35B-6C70FDCAF491}" srcOrd="0" destOrd="0" presId="urn:microsoft.com/office/officeart/2005/8/layout/cycle8"/>
    <dgm:cxn modelId="{190EC234-772E-4169-9DF1-694A406E63DF}" type="presOf" srcId="{5E3047D8-B374-4474-A24F-B618E59ECF0E}" destId="{DA012406-A8B4-4E83-AA39-1F364B978ECF}" srcOrd="0" destOrd="0" presId="urn:microsoft.com/office/officeart/2005/8/layout/cycle8"/>
    <dgm:cxn modelId="{2817CA3A-F1C3-4BD5-8157-60E94288A067}" type="presOf" srcId="{598F8CB1-6923-4D79-8EE8-47B12960A289}" destId="{310FAB85-1891-4841-ACD9-3E078E2CC62A}" srcOrd="0" destOrd="0" presId="urn:microsoft.com/office/officeart/2005/8/layout/cycle8"/>
    <dgm:cxn modelId="{AF03D960-6E21-4206-A049-19F308BAB968}" type="presOf" srcId="{598F8CB1-6923-4D79-8EE8-47B12960A289}" destId="{7751F7E8-DF93-44FE-9D84-353B02F203F9}" srcOrd="1" destOrd="0" presId="urn:microsoft.com/office/officeart/2005/8/layout/cycle8"/>
    <dgm:cxn modelId="{90667267-C5B0-4623-82FE-81A1A244A64B}" srcId="{5E3047D8-B374-4474-A24F-B618E59ECF0E}" destId="{598F8CB1-6923-4D79-8EE8-47B12960A289}" srcOrd="0" destOrd="0" parTransId="{E9967CA2-D801-473E-ABDB-E4D575A4D8B7}" sibTransId="{E43F884E-33D3-4B7B-8C22-34DE097F8729}"/>
    <dgm:cxn modelId="{5E637E48-9E02-4CD3-9046-3C41A0B383A9}" srcId="{5E3047D8-B374-4474-A24F-B618E59ECF0E}" destId="{D52E14C6-C1E3-4C95-AECF-CF2AFFBFEA05}" srcOrd="2" destOrd="0" parTransId="{79AFD7BF-A23D-4348-B96B-B724DB5919DA}" sibTransId="{EFEA8D73-8FD8-4476-B24E-23B7E294237D}"/>
    <dgm:cxn modelId="{3860A4D9-C9F4-46EA-BDAB-950484C0AD86}" type="presOf" srcId="{8F155470-C98C-45DE-A70B-D2C7C56EB1A9}" destId="{25A39F4A-6C60-41B4-A657-76E59C0A49AA}" srcOrd="1" destOrd="0" presId="urn:microsoft.com/office/officeart/2005/8/layout/cycle8"/>
    <dgm:cxn modelId="{19C5A4DB-F73A-4146-8E6D-C4B1F82CDFDA}" type="presOf" srcId="{D52E14C6-C1E3-4C95-AECF-CF2AFFBFEA05}" destId="{08EA6A70-F27D-463C-A49C-0C65A9D3CC91}" srcOrd="1" destOrd="0" presId="urn:microsoft.com/office/officeart/2005/8/layout/cycle8"/>
    <dgm:cxn modelId="{B2E4D3BB-BF3A-4F55-8CB4-B71E18806BED}" type="presParOf" srcId="{DA012406-A8B4-4E83-AA39-1F364B978ECF}" destId="{310FAB85-1891-4841-ACD9-3E078E2CC62A}" srcOrd="0" destOrd="0" presId="urn:microsoft.com/office/officeart/2005/8/layout/cycle8"/>
    <dgm:cxn modelId="{438F80B4-5CD6-4F78-A7FA-8524C5E0198B}" type="presParOf" srcId="{DA012406-A8B4-4E83-AA39-1F364B978ECF}" destId="{2EC95008-CA01-45A5-BB8D-B1348B7B6165}" srcOrd="1" destOrd="0" presId="urn:microsoft.com/office/officeart/2005/8/layout/cycle8"/>
    <dgm:cxn modelId="{5C84DC13-ADE8-4600-A61E-C2D4D1FA9F18}" type="presParOf" srcId="{DA012406-A8B4-4E83-AA39-1F364B978ECF}" destId="{8A754670-AE0A-4AE5-8BA9-5090E75336F0}" srcOrd="2" destOrd="0" presId="urn:microsoft.com/office/officeart/2005/8/layout/cycle8"/>
    <dgm:cxn modelId="{3680C004-B712-48C2-B3C0-3EC2574CF4E4}" type="presParOf" srcId="{DA012406-A8B4-4E83-AA39-1F364B978ECF}" destId="{7751F7E8-DF93-44FE-9D84-353B02F203F9}" srcOrd="3" destOrd="0" presId="urn:microsoft.com/office/officeart/2005/8/layout/cycle8"/>
    <dgm:cxn modelId="{1CDF0ED4-7C6E-498C-8604-693C419A8305}" type="presParOf" srcId="{DA012406-A8B4-4E83-AA39-1F364B978ECF}" destId="{9B470596-5247-4DA8-B35B-6C70FDCAF491}" srcOrd="4" destOrd="0" presId="urn:microsoft.com/office/officeart/2005/8/layout/cycle8"/>
    <dgm:cxn modelId="{9F89E1A1-F722-4D1F-BA45-6C7D9BAFE6E4}" type="presParOf" srcId="{DA012406-A8B4-4E83-AA39-1F364B978ECF}" destId="{190903E0-35DE-4940-8502-F7D5A49B09E9}" srcOrd="5" destOrd="0" presId="urn:microsoft.com/office/officeart/2005/8/layout/cycle8"/>
    <dgm:cxn modelId="{98F7E7E8-DA03-48E7-BD06-4C56C3DA5522}" type="presParOf" srcId="{DA012406-A8B4-4E83-AA39-1F364B978ECF}" destId="{8EEA4418-7C00-46A8-8558-4D9C80E09154}" srcOrd="6" destOrd="0" presId="urn:microsoft.com/office/officeart/2005/8/layout/cycle8"/>
    <dgm:cxn modelId="{68E5871A-B66D-4DD5-B115-25A941F14B98}" type="presParOf" srcId="{DA012406-A8B4-4E83-AA39-1F364B978ECF}" destId="{25A39F4A-6C60-41B4-A657-76E59C0A49AA}" srcOrd="7" destOrd="0" presId="urn:microsoft.com/office/officeart/2005/8/layout/cycle8"/>
    <dgm:cxn modelId="{1A9E8432-4A9A-4F48-8407-52B69BF04EED}" type="presParOf" srcId="{DA012406-A8B4-4E83-AA39-1F364B978ECF}" destId="{79C49DB9-136F-4E6C-A158-F77E22A82C59}" srcOrd="8" destOrd="0" presId="urn:microsoft.com/office/officeart/2005/8/layout/cycle8"/>
    <dgm:cxn modelId="{E4E76E0B-AFA8-4DE9-8A2E-EAF2F6C3B807}" type="presParOf" srcId="{DA012406-A8B4-4E83-AA39-1F364B978ECF}" destId="{4EB82A68-80D5-48E1-B623-7737FE077B22}" srcOrd="9" destOrd="0" presId="urn:microsoft.com/office/officeart/2005/8/layout/cycle8"/>
    <dgm:cxn modelId="{F111E70A-0AE7-440D-B009-4E8E944964F8}" type="presParOf" srcId="{DA012406-A8B4-4E83-AA39-1F364B978ECF}" destId="{C07FFD6D-D48F-4310-8D83-3762B3C497B5}" srcOrd="10" destOrd="0" presId="urn:microsoft.com/office/officeart/2005/8/layout/cycle8"/>
    <dgm:cxn modelId="{2CE720FA-1A3C-41A9-B445-16C7AF4DCC06}" type="presParOf" srcId="{DA012406-A8B4-4E83-AA39-1F364B978ECF}" destId="{08EA6A70-F27D-463C-A49C-0C65A9D3CC91}" srcOrd="11" destOrd="0" presId="urn:microsoft.com/office/officeart/2005/8/layout/cycle8"/>
    <dgm:cxn modelId="{36606FA1-F1C8-4BA1-9209-FB143080F387}" type="presParOf" srcId="{DA012406-A8B4-4E83-AA39-1F364B978ECF}" destId="{7780DC9D-8859-4328-A9AC-0232BEB7544E}" srcOrd="12" destOrd="0" presId="urn:microsoft.com/office/officeart/2005/8/layout/cycle8"/>
    <dgm:cxn modelId="{108E152C-F7AD-45E0-B90B-B98F4699C044}" type="presParOf" srcId="{DA012406-A8B4-4E83-AA39-1F364B978ECF}" destId="{AED6C77D-7EE3-45F0-9197-E4C1965735E7}" srcOrd="13" destOrd="0" presId="urn:microsoft.com/office/officeart/2005/8/layout/cycle8"/>
    <dgm:cxn modelId="{AC106FA4-D0CB-4958-90ED-FCC9F47B532B}" type="presParOf" srcId="{DA012406-A8B4-4E83-AA39-1F364B978ECF}" destId="{837BD0DE-3190-4494-A417-0DDD0581FA5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Know what behaviours you want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Look confident about getting the behaviours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Model the expectations – ‘reliable’ adults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Highlight what’s going right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Model a positive attitude to making mistakes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Use statements not rhetorical questions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Reinforce and revisit the rules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‘What can I do to help you get started?’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Create routines that embed the ethos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 custT="1"/>
      <dgm:spPr/>
      <dgm:t>
        <a:bodyPr/>
        <a:lstStyle/>
        <a:p>
          <a:r>
            <a:rPr lang="en-GB" sz="2400" dirty="0"/>
            <a:t>Offer a choice rather than a demand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 sz="2400"/>
        </a:p>
      </dgm:t>
    </dgm:pt>
    <dgm:pt modelId="{CAA6FD0E-D57A-4D41-9949-D70669C56B3F}" type="sibTrans" cxnId="{842D1BB2-FBBF-4F96-8FB7-AD2E7076C2F8}">
      <dgm:prSet custT="1"/>
      <dgm:spPr/>
      <dgm:t>
        <a:bodyPr/>
        <a:lstStyle/>
        <a:p>
          <a:endParaRPr lang="en-GB" sz="2400"/>
        </a:p>
      </dgm:t>
    </dgm:pt>
    <dgm:pt modelId="{74153B2D-627F-42FB-B4FE-1B4670BE823D}">
      <dgm:prSet phldrT="[Text]" custT="1"/>
      <dgm:spPr/>
      <dgm:t>
        <a:bodyPr/>
        <a:lstStyle/>
        <a:p>
          <a:r>
            <a:rPr lang="en-GB" sz="2400" dirty="0"/>
            <a:t>Warn about changes to routine – now/next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 sz="2400"/>
        </a:p>
      </dgm:t>
    </dgm:pt>
    <dgm:pt modelId="{C0F26044-3B34-468E-9731-5A8B8CF9E7F8}" type="sibTrans" cxnId="{C0127158-52ED-4F4A-83E6-C1EA4C08E594}">
      <dgm:prSet custT="1"/>
      <dgm:spPr/>
      <dgm:t>
        <a:bodyPr/>
        <a:lstStyle/>
        <a:p>
          <a:endParaRPr lang="en-GB" sz="2400"/>
        </a:p>
      </dgm:t>
    </dgm:pt>
    <dgm:pt modelId="{507E7C6C-68F0-4909-9C0C-B644D1805EDF}">
      <dgm:prSet phldrT="[Text]" custT="1"/>
      <dgm:spPr/>
      <dgm:t>
        <a:bodyPr/>
        <a:lstStyle/>
        <a:p>
          <a:r>
            <a:rPr lang="en-GB" sz="2400" dirty="0"/>
            <a:t>Understand the triggers and avoid them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 sz="2400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 sz="2400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Encourage learners to view their behaviour as belonging to them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Use the ‘language of choice’ when dealing with issues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Pre-empt issues by thinking ahead, to encourage good choices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Calling out answers and asking pointless questions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Refusing to start a task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Messing around with ‘stuff’ (resources, phones)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73334618-BD7C-4F51-9F66-A595CDDE271C}" type="pres">
      <dgm:prSet presAssocID="{A6DDB3B6-CC54-47F0-94A9-7FAE08A62246}" presName="Name0" presStyleCnt="0">
        <dgm:presLayoutVars>
          <dgm:dir/>
          <dgm:resizeHandles val="exact"/>
        </dgm:presLayoutVars>
      </dgm:prSet>
      <dgm:spPr/>
    </dgm:pt>
    <dgm:pt modelId="{E1662519-81CF-49D1-A1FD-0F18DB4AD8AE}" type="pres">
      <dgm:prSet presAssocID="{6EBA30D9-4589-4FAE-9622-7EB5046CDAB2}" presName="node" presStyleLbl="node1" presStyleIdx="0" presStyleCnt="3">
        <dgm:presLayoutVars>
          <dgm:bulletEnabled val="1"/>
        </dgm:presLayoutVars>
      </dgm:prSet>
      <dgm:spPr/>
    </dgm:pt>
    <dgm:pt modelId="{F5504C9D-E3A4-4B34-96D8-744809D59B29}" type="pres">
      <dgm:prSet presAssocID="{5EF12B55-E7A2-46A9-BCBE-07544E9BB724}" presName="sibTrans" presStyleCnt="0"/>
      <dgm:spPr/>
    </dgm:pt>
    <dgm:pt modelId="{65BF002B-D08A-401A-AC00-85A0977EEFDF}" type="pres">
      <dgm:prSet presAssocID="{7674F4E6-59F3-4555-B296-2E14BDB6BF5F}" presName="node" presStyleLbl="node1" presStyleIdx="1" presStyleCnt="3" custLinFactNeighborY="-2283">
        <dgm:presLayoutVars>
          <dgm:bulletEnabled val="1"/>
        </dgm:presLayoutVars>
      </dgm:prSet>
      <dgm:spPr/>
    </dgm:pt>
    <dgm:pt modelId="{93CCEEC3-8C8A-4587-8DC3-7103ACC1531D}" type="pres">
      <dgm:prSet presAssocID="{1BDF38AD-7D30-485D-BE5C-C1662BD824DD}" presName="sibTrans" presStyleCnt="0"/>
      <dgm:spPr/>
    </dgm:pt>
    <dgm:pt modelId="{0CB4BD5F-A2DB-4ACC-A3BE-272502587D6A}" type="pres">
      <dgm:prSet presAssocID="{26048587-4EF9-49BF-BA5E-CE94FE202E56}" presName="node" presStyleLbl="node1" presStyleIdx="2" presStyleCnt="3">
        <dgm:presLayoutVars>
          <dgm:bulletEnabled val="1"/>
        </dgm:presLayoutVars>
      </dgm:prSet>
      <dgm:spPr/>
    </dgm:pt>
  </dgm:ptLst>
  <dgm:cxnLst>
    <dgm:cxn modelId="{06C75713-8D32-448D-A26B-6B2CBA4AEB3D}" type="presOf" srcId="{26048587-4EF9-49BF-BA5E-CE94FE202E56}" destId="{0CB4BD5F-A2DB-4ACC-A3BE-272502587D6A}" srcOrd="0" destOrd="0" presId="urn:microsoft.com/office/officeart/2005/8/layout/hList6"/>
    <dgm:cxn modelId="{6432451B-D0F6-4E71-89CD-29E32F399419}" type="presOf" srcId="{6EBA30D9-4589-4FAE-9622-7EB5046CDAB2}" destId="{E1662519-81CF-49D1-A1FD-0F18DB4AD8AE}" srcOrd="0" destOrd="0" presId="urn:microsoft.com/office/officeart/2005/8/layout/hList6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D3E35B7B-2134-4857-B098-BE482F54675A}" type="presOf" srcId="{7674F4E6-59F3-4555-B296-2E14BDB6BF5F}" destId="{65BF002B-D08A-401A-AC00-85A0977EEFDF}" srcOrd="0" destOrd="0" presId="urn:microsoft.com/office/officeart/2005/8/layout/hList6"/>
    <dgm:cxn modelId="{8210C8B0-8B5F-425C-82C7-F9308DA6BDC9}" type="presOf" srcId="{A6DDB3B6-CC54-47F0-94A9-7FAE08A62246}" destId="{73334618-BD7C-4F51-9F66-A595CDDE271C}" srcOrd="0" destOrd="0" presId="urn:microsoft.com/office/officeart/2005/8/layout/hList6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D29AE920-CC86-414B-A6FD-9343567AFBE1}" type="presParOf" srcId="{73334618-BD7C-4F51-9F66-A595CDDE271C}" destId="{E1662519-81CF-49D1-A1FD-0F18DB4AD8AE}" srcOrd="0" destOrd="0" presId="urn:microsoft.com/office/officeart/2005/8/layout/hList6"/>
    <dgm:cxn modelId="{8771090E-71BE-4728-99B1-FC43EB8E9172}" type="presParOf" srcId="{73334618-BD7C-4F51-9F66-A595CDDE271C}" destId="{F5504C9D-E3A4-4B34-96D8-744809D59B29}" srcOrd="1" destOrd="0" presId="urn:microsoft.com/office/officeart/2005/8/layout/hList6"/>
    <dgm:cxn modelId="{7AF35876-AA35-456E-A52B-1A5B94961A38}" type="presParOf" srcId="{73334618-BD7C-4F51-9F66-A595CDDE271C}" destId="{65BF002B-D08A-401A-AC00-85A0977EEFDF}" srcOrd="2" destOrd="0" presId="urn:microsoft.com/office/officeart/2005/8/layout/hList6"/>
    <dgm:cxn modelId="{85CB71E8-1C97-44B0-B8D0-A0D4CABAD599}" type="presParOf" srcId="{73334618-BD7C-4F51-9F66-A595CDDE271C}" destId="{93CCEEC3-8C8A-4587-8DC3-7103ACC1531D}" srcOrd="3" destOrd="0" presId="urn:microsoft.com/office/officeart/2005/8/layout/hList6"/>
    <dgm:cxn modelId="{5DF9183D-8276-4777-9B29-897A6D7F431B}" type="presParOf" srcId="{73334618-BD7C-4F51-9F66-A595CDDE271C}" destId="{0CB4BD5F-A2DB-4ACC-A3BE-272502587D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DDB3B6-CC54-47F0-94A9-7FAE08A6224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BA30D9-4589-4FAE-9622-7EB5046CDAB2}">
      <dgm:prSet phldrT="[Text]"/>
      <dgm:spPr/>
      <dgm:t>
        <a:bodyPr/>
        <a:lstStyle/>
        <a:p>
          <a:r>
            <a:rPr lang="en-GB" dirty="0"/>
            <a:t>Self</a:t>
          </a:r>
        </a:p>
      </dgm:t>
    </dgm:pt>
    <dgm:pt modelId="{DA237F6C-7E4A-4472-BE80-36C862523370}" type="parTrans" cxnId="{E7AD8C6A-9EEE-4FC7-90DE-2E364ED3723D}">
      <dgm:prSet/>
      <dgm:spPr/>
      <dgm:t>
        <a:bodyPr/>
        <a:lstStyle/>
        <a:p>
          <a:endParaRPr lang="en-GB"/>
        </a:p>
      </dgm:t>
    </dgm:pt>
    <dgm:pt modelId="{5EF12B55-E7A2-46A9-BCBE-07544E9BB724}" type="sibTrans" cxnId="{E7AD8C6A-9EEE-4FC7-90DE-2E364ED3723D}">
      <dgm:prSet/>
      <dgm:spPr/>
      <dgm:t>
        <a:bodyPr/>
        <a:lstStyle/>
        <a:p>
          <a:endParaRPr lang="en-GB"/>
        </a:p>
      </dgm:t>
    </dgm:pt>
    <dgm:pt modelId="{57899855-B14D-4ABA-B547-FAC47C7904AA}">
      <dgm:prSet phldrT="[Text]"/>
      <dgm:spPr/>
      <dgm:t>
        <a:bodyPr/>
        <a:lstStyle/>
        <a:p>
          <a:r>
            <a:rPr lang="en-GB" dirty="0"/>
            <a:t>Warm, calm, self regulated</a:t>
          </a:r>
        </a:p>
      </dgm:t>
    </dgm:pt>
    <dgm:pt modelId="{177C19AB-65BD-4776-8C71-AB05554D3F4A}" type="parTrans" cxnId="{613320F9-ED5D-44C6-93DE-F3E751DBF371}">
      <dgm:prSet/>
      <dgm:spPr/>
      <dgm:t>
        <a:bodyPr/>
        <a:lstStyle/>
        <a:p>
          <a:endParaRPr lang="en-GB"/>
        </a:p>
      </dgm:t>
    </dgm:pt>
    <dgm:pt modelId="{3D220547-B4B5-47DE-9314-2D7A7F67A756}" type="sibTrans" cxnId="{613320F9-ED5D-44C6-93DE-F3E751DBF371}">
      <dgm:prSet/>
      <dgm:spPr/>
      <dgm:t>
        <a:bodyPr/>
        <a:lstStyle/>
        <a:p>
          <a:endParaRPr lang="en-GB"/>
        </a:p>
      </dgm:t>
    </dgm:pt>
    <dgm:pt modelId="{DDC390BD-0256-4980-AB2B-DA614AF5F44E}">
      <dgm:prSet phldrT="[Text]"/>
      <dgm:spPr/>
      <dgm:t>
        <a:bodyPr/>
        <a:lstStyle/>
        <a:p>
          <a:r>
            <a:rPr lang="en-GB" dirty="0"/>
            <a:t>Demonstrate how not to get wound up</a:t>
          </a:r>
        </a:p>
      </dgm:t>
    </dgm:pt>
    <dgm:pt modelId="{4055B4DB-5A54-4D9C-B2B2-40582E7C81FA}" type="parTrans" cxnId="{CF6A1CEF-61AF-48C3-9687-211F4E8F3159}">
      <dgm:prSet/>
      <dgm:spPr/>
      <dgm:t>
        <a:bodyPr/>
        <a:lstStyle/>
        <a:p>
          <a:endParaRPr lang="en-GB"/>
        </a:p>
      </dgm:t>
    </dgm:pt>
    <dgm:pt modelId="{D850857C-6F62-4A4F-92D3-B0240A3BE610}" type="sibTrans" cxnId="{CF6A1CEF-61AF-48C3-9687-211F4E8F3159}">
      <dgm:prSet/>
      <dgm:spPr/>
      <dgm:t>
        <a:bodyPr/>
        <a:lstStyle/>
        <a:p>
          <a:endParaRPr lang="en-GB"/>
        </a:p>
      </dgm:t>
    </dgm:pt>
    <dgm:pt modelId="{7674F4E6-59F3-4555-B296-2E14BDB6BF5F}">
      <dgm:prSet phldrT="[Text]"/>
      <dgm:spPr/>
      <dgm:t>
        <a:bodyPr/>
        <a:lstStyle/>
        <a:p>
          <a:r>
            <a:rPr lang="en-GB" dirty="0"/>
            <a:t>Voice</a:t>
          </a:r>
        </a:p>
      </dgm:t>
    </dgm:pt>
    <dgm:pt modelId="{CC1E98CE-DAE5-4386-8F5E-7B6351224D09}" type="parTrans" cxnId="{C2B925F5-A3D5-4AB0-A9D5-C5B8A7DCA148}">
      <dgm:prSet/>
      <dgm:spPr/>
      <dgm:t>
        <a:bodyPr/>
        <a:lstStyle/>
        <a:p>
          <a:endParaRPr lang="en-GB"/>
        </a:p>
      </dgm:t>
    </dgm:pt>
    <dgm:pt modelId="{1BDF38AD-7D30-485D-BE5C-C1662BD824DD}" type="sibTrans" cxnId="{C2B925F5-A3D5-4AB0-A9D5-C5B8A7DCA148}">
      <dgm:prSet/>
      <dgm:spPr/>
      <dgm:t>
        <a:bodyPr/>
        <a:lstStyle/>
        <a:p>
          <a:endParaRPr lang="en-GB"/>
        </a:p>
      </dgm:t>
    </dgm:pt>
    <dgm:pt modelId="{275E52C3-6309-4078-AD88-AEF6054FDC26}">
      <dgm:prSet phldrT="[Text]"/>
      <dgm:spPr/>
      <dgm:t>
        <a:bodyPr/>
        <a:lstStyle/>
        <a:p>
          <a:r>
            <a:rPr lang="en-GB" dirty="0"/>
            <a:t>Tone, pace, pitch, volume</a:t>
          </a:r>
        </a:p>
      </dgm:t>
    </dgm:pt>
    <dgm:pt modelId="{D4F71543-87D6-49C9-9A7C-B365916600FE}" type="parTrans" cxnId="{744A63AC-37E1-4162-B12B-3C64B7B0E954}">
      <dgm:prSet/>
      <dgm:spPr/>
      <dgm:t>
        <a:bodyPr/>
        <a:lstStyle/>
        <a:p>
          <a:endParaRPr lang="en-GB"/>
        </a:p>
      </dgm:t>
    </dgm:pt>
    <dgm:pt modelId="{A3E45D58-9B22-4D70-BD9C-65F329418BB0}" type="sibTrans" cxnId="{744A63AC-37E1-4162-B12B-3C64B7B0E954}">
      <dgm:prSet/>
      <dgm:spPr/>
      <dgm:t>
        <a:bodyPr/>
        <a:lstStyle/>
        <a:p>
          <a:endParaRPr lang="en-GB"/>
        </a:p>
      </dgm:t>
    </dgm:pt>
    <dgm:pt modelId="{59FE27EF-0B21-4154-90F5-8A383802FAD0}">
      <dgm:prSet phldrT="[Text]"/>
      <dgm:spPr/>
      <dgm:t>
        <a:bodyPr/>
        <a:lstStyle/>
        <a:p>
          <a:r>
            <a:rPr lang="en-GB" dirty="0"/>
            <a:t>Consider the framing of what you say</a:t>
          </a:r>
        </a:p>
      </dgm:t>
    </dgm:pt>
    <dgm:pt modelId="{05C390E6-48A7-41F6-B107-D6289C44E1C4}" type="parTrans" cxnId="{20642C7C-ED46-4FF6-B444-9EAC3003BD55}">
      <dgm:prSet/>
      <dgm:spPr/>
      <dgm:t>
        <a:bodyPr/>
        <a:lstStyle/>
        <a:p>
          <a:endParaRPr lang="en-GB"/>
        </a:p>
      </dgm:t>
    </dgm:pt>
    <dgm:pt modelId="{04FE0B27-8F45-42F7-B8BE-65860FFF3020}" type="sibTrans" cxnId="{20642C7C-ED46-4FF6-B444-9EAC3003BD55}">
      <dgm:prSet/>
      <dgm:spPr/>
      <dgm:t>
        <a:bodyPr/>
        <a:lstStyle/>
        <a:p>
          <a:endParaRPr lang="en-GB"/>
        </a:p>
      </dgm:t>
    </dgm:pt>
    <dgm:pt modelId="{26048587-4EF9-49BF-BA5E-CE94FE202E56}">
      <dgm:prSet phldrT="[Text]"/>
      <dgm:spPr/>
      <dgm:t>
        <a:bodyPr/>
        <a:lstStyle/>
        <a:p>
          <a:r>
            <a:rPr lang="en-GB" dirty="0"/>
            <a:t>Body</a:t>
          </a:r>
        </a:p>
      </dgm:t>
    </dgm:pt>
    <dgm:pt modelId="{EE11AF29-37F6-4A64-9BFE-49BF4209FE35}" type="parTrans" cxnId="{5789305F-4073-42A2-9BF5-833344EAB55D}">
      <dgm:prSet/>
      <dgm:spPr/>
      <dgm:t>
        <a:bodyPr/>
        <a:lstStyle/>
        <a:p>
          <a:endParaRPr lang="en-GB"/>
        </a:p>
      </dgm:t>
    </dgm:pt>
    <dgm:pt modelId="{CA3C6304-1E9B-42BC-ACEF-D33FF7FE5A03}" type="sibTrans" cxnId="{5789305F-4073-42A2-9BF5-833344EAB55D}">
      <dgm:prSet/>
      <dgm:spPr/>
      <dgm:t>
        <a:bodyPr/>
        <a:lstStyle/>
        <a:p>
          <a:endParaRPr lang="en-GB"/>
        </a:p>
      </dgm:t>
    </dgm:pt>
    <dgm:pt modelId="{0596BB17-F522-469C-941C-ECE5E810669B}">
      <dgm:prSet phldrT="[Text]"/>
      <dgm:spPr/>
      <dgm:t>
        <a:bodyPr/>
        <a:lstStyle/>
        <a:p>
          <a:r>
            <a:rPr lang="en-GB" dirty="0"/>
            <a:t>Use space, levels and movement</a:t>
          </a:r>
        </a:p>
      </dgm:t>
    </dgm:pt>
    <dgm:pt modelId="{40F06BC3-7A89-4D96-86DD-5CE32AFDBFBA}" type="parTrans" cxnId="{DAC73CC6-8B6B-49B0-9F4C-EE61748D0686}">
      <dgm:prSet/>
      <dgm:spPr/>
      <dgm:t>
        <a:bodyPr/>
        <a:lstStyle/>
        <a:p>
          <a:endParaRPr lang="en-GB"/>
        </a:p>
      </dgm:t>
    </dgm:pt>
    <dgm:pt modelId="{CED341F3-017A-4336-866F-7F9BC7069381}" type="sibTrans" cxnId="{DAC73CC6-8B6B-49B0-9F4C-EE61748D0686}">
      <dgm:prSet/>
      <dgm:spPr/>
      <dgm:t>
        <a:bodyPr/>
        <a:lstStyle/>
        <a:p>
          <a:endParaRPr lang="en-GB"/>
        </a:p>
      </dgm:t>
    </dgm:pt>
    <dgm:pt modelId="{E42F4CE7-A461-4142-9F62-E754B9FF4367}">
      <dgm:prSet phldrT="[Text]"/>
      <dgm:spPr/>
      <dgm:t>
        <a:bodyPr/>
        <a:lstStyle/>
        <a:p>
          <a:r>
            <a:rPr lang="en-GB" dirty="0"/>
            <a:t>Think about face, gesture and visuals</a:t>
          </a:r>
        </a:p>
      </dgm:t>
    </dgm:pt>
    <dgm:pt modelId="{0D860760-AE4E-4F53-9BA1-1C9AA1B9714E}" type="parTrans" cxnId="{B79D589F-3EEA-4B7E-B4D7-D16B5751C063}">
      <dgm:prSet/>
      <dgm:spPr/>
      <dgm:t>
        <a:bodyPr/>
        <a:lstStyle/>
        <a:p>
          <a:endParaRPr lang="en-GB"/>
        </a:p>
      </dgm:t>
    </dgm:pt>
    <dgm:pt modelId="{3054D9FB-2E71-49EA-BF1F-C5972181DE53}" type="sibTrans" cxnId="{B79D589F-3EEA-4B7E-B4D7-D16B5751C063}">
      <dgm:prSet/>
      <dgm:spPr/>
      <dgm:t>
        <a:bodyPr/>
        <a:lstStyle/>
        <a:p>
          <a:endParaRPr lang="en-GB"/>
        </a:p>
      </dgm:t>
    </dgm:pt>
    <dgm:pt modelId="{AA7BDADD-FB27-4C99-9849-07090852776C}" type="pres">
      <dgm:prSet presAssocID="{A6DDB3B6-CC54-47F0-94A9-7FAE08A62246}" presName="linearFlow" presStyleCnt="0">
        <dgm:presLayoutVars>
          <dgm:dir/>
          <dgm:animLvl val="lvl"/>
          <dgm:resizeHandles val="exact"/>
        </dgm:presLayoutVars>
      </dgm:prSet>
      <dgm:spPr/>
    </dgm:pt>
    <dgm:pt modelId="{3B0485E8-B873-4560-9F91-783A0F7917C7}" type="pres">
      <dgm:prSet presAssocID="{6EBA30D9-4589-4FAE-9622-7EB5046CDAB2}" presName="composite" presStyleCnt="0"/>
      <dgm:spPr/>
    </dgm:pt>
    <dgm:pt modelId="{D62DDB7A-D722-4EE5-9E0A-FD7721411AD3}" type="pres">
      <dgm:prSet presAssocID="{6EBA30D9-4589-4FAE-9622-7EB5046CDAB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BC508E3-5A94-45C6-8393-2061999BB077}" type="pres">
      <dgm:prSet presAssocID="{6EBA30D9-4589-4FAE-9622-7EB5046CDAB2}" presName="descendantText" presStyleLbl="alignAcc1" presStyleIdx="0" presStyleCnt="3">
        <dgm:presLayoutVars>
          <dgm:bulletEnabled val="1"/>
        </dgm:presLayoutVars>
      </dgm:prSet>
      <dgm:spPr/>
    </dgm:pt>
    <dgm:pt modelId="{ED350948-9D91-4DFC-B1EF-104FA07E5E99}" type="pres">
      <dgm:prSet presAssocID="{5EF12B55-E7A2-46A9-BCBE-07544E9BB724}" presName="sp" presStyleCnt="0"/>
      <dgm:spPr/>
    </dgm:pt>
    <dgm:pt modelId="{00AB96A4-AA23-4E60-8D9B-BBE6B667C087}" type="pres">
      <dgm:prSet presAssocID="{7674F4E6-59F3-4555-B296-2E14BDB6BF5F}" presName="composite" presStyleCnt="0"/>
      <dgm:spPr/>
    </dgm:pt>
    <dgm:pt modelId="{AF611648-4E56-4642-A79A-59832CF6EC8C}" type="pres">
      <dgm:prSet presAssocID="{7674F4E6-59F3-4555-B296-2E14BDB6BF5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56AB839-DBD0-41C6-9185-337AD86FB587}" type="pres">
      <dgm:prSet presAssocID="{7674F4E6-59F3-4555-B296-2E14BDB6BF5F}" presName="descendantText" presStyleLbl="alignAcc1" presStyleIdx="1" presStyleCnt="3">
        <dgm:presLayoutVars>
          <dgm:bulletEnabled val="1"/>
        </dgm:presLayoutVars>
      </dgm:prSet>
      <dgm:spPr/>
    </dgm:pt>
    <dgm:pt modelId="{FA701F9C-C7CB-4299-A2CA-6E1286E4BACF}" type="pres">
      <dgm:prSet presAssocID="{1BDF38AD-7D30-485D-BE5C-C1662BD824DD}" presName="sp" presStyleCnt="0"/>
      <dgm:spPr/>
    </dgm:pt>
    <dgm:pt modelId="{17ADB0DB-1F53-44D6-8679-ACC5DAAB2FAC}" type="pres">
      <dgm:prSet presAssocID="{26048587-4EF9-49BF-BA5E-CE94FE202E56}" presName="composite" presStyleCnt="0"/>
      <dgm:spPr/>
    </dgm:pt>
    <dgm:pt modelId="{ACA18E84-CF8D-4799-AEDE-A8DB323F9288}" type="pres">
      <dgm:prSet presAssocID="{26048587-4EF9-49BF-BA5E-CE94FE202E5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99C0942-FF0D-42AC-BE20-A26A618C70A7}" type="pres">
      <dgm:prSet presAssocID="{26048587-4EF9-49BF-BA5E-CE94FE202E5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BEADA08-6491-422E-8517-BDAF256287CF}" type="presOf" srcId="{275E52C3-6309-4078-AD88-AEF6054FDC26}" destId="{B56AB839-DBD0-41C6-9185-337AD86FB587}" srcOrd="0" destOrd="0" presId="urn:microsoft.com/office/officeart/2005/8/layout/chevron2"/>
    <dgm:cxn modelId="{4F93E824-0BF0-4C2D-A441-4C3F835A6410}" type="presOf" srcId="{A6DDB3B6-CC54-47F0-94A9-7FAE08A62246}" destId="{AA7BDADD-FB27-4C99-9849-07090852776C}" srcOrd="0" destOrd="0" presId="urn:microsoft.com/office/officeart/2005/8/layout/chevron2"/>
    <dgm:cxn modelId="{3F19E527-D072-4DC1-80D5-4FE639AD3A50}" type="presOf" srcId="{DDC390BD-0256-4980-AB2B-DA614AF5F44E}" destId="{5BC508E3-5A94-45C6-8393-2061999BB077}" srcOrd="0" destOrd="1" presId="urn:microsoft.com/office/officeart/2005/8/layout/chevron2"/>
    <dgm:cxn modelId="{3A61BD2E-6B30-4C4A-9E84-4D2404087980}" type="presOf" srcId="{E42F4CE7-A461-4142-9F62-E754B9FF4367}" destId="{799C0942-FF0D-42AC-BE20-A26A618C70A7}" srcOrd="0" destOrd="1" presId="urn:microsoft.com/office/officeart/2005/8/layout/chevron2"/>
    <dgm:cxn modelId="{0E86925D-9F04-43D4-A021-573DD0A20211}" type="presOf" srcId="{59FE27EF-0B21-4154-90F5-8A383802FAD0}" destId="{B56AB839-DBD0-41C6-9185-337AD86FB587}" srcOrd="0" destOrd="1" presId="urn:microsoft.com/office/officeart/2005/8/layout/chevron2"/>
    <dgm:cxn modelId="{5789305F-4073-42A2-9BF5-833344EAB55D}" srcId="{A6DDB3B6-CC54-47F0-94A9-7FAE08A62246}" destId="{26048587-4EF9-49BF-BA5E-CE94FE202E56}" srcOrd="2" destOrd="0" parTransId="{EE11AF29-37F6-4A64-9BFE-49BF4209FE35}" sibTransId="{CA3C6304-1E9B-42BC-ACEF-D33FF7FE5A03}"/>
    <dgm:cxn modelId="{E7AD8C6A-9EEE-4FC7-90DE-2E364ED3723D}" srcId="{A6DDB3B6-CC54-47F0-94A9-7FAE08A62246}" destId="{6EBA30D9-4589-4FAE-9622-7EB5046CDAB2}" srcOrd="0" destOrd="0" parTransId="{DA237F6C-7E4A-4472-BE80-36C862523370}" sibTransId="{5EF12B55-E7A2-46A9-BCBE-07544E9BB724}"/>
    <dgm:cxn modelId="{845B3C70-F050-4744-99A9-EFAE9C6CFDA5}" type="presOf" srcId="{7674F4E6-59F3-4555-B296-2E14BDB6BF5F}" destId="{AF611648-4E56-4642-A79A-59832CF6EC8C}" srcOrd="0" destOrd="0" presId="urn:microsoft.com/office/officeart/2005/8/layout/chevron2"/>
    <dgm:cxn modelId="{CE46B177-8B44-48D6-9365-BDCE7B43920C}" type="presOf" srcId="{26048587-4EF9-49BF-BA5E-CE94FE202E56}" destId="{ACA18E84-CF8D-4799-AEDE-A8DB323F9288}" srcOrd="0" destOrd="0" presId="urn:microsoft.com/office/officeart/2005/8/layout/chevron2"/>
    <dgm:cxn modelId="{20642C7C-ED46-4FF6-B444-9EAC3003BD55}" srcId="{7674F4E6-59F3-4555-B296-2E14BDB6BF5F}" destId="{59FE27EF-0B21-4154-90F5-8A383802FAD0}" srcOrd="1" destOrd="0" parTransId="{05C390E6-48A7-41F6-B107-D6289C44E1C4}" sibTransId="{04FE0B27-8F45-42F7-B8BE-65860FFF3020}"/>
    <dgm:cxn modelId="{C3047998-D7BA-40EB-A924-2B46BEF123CC}" type="presOf" srcId="{0596BB17-F522-469C-941C-ECE5E810669B}" destId="{799C0942-FF0D-42AC-BE20-A26A618C70A7}" srcOrd="0" destOrd="0" presId="urn:microsoft.com/office/officeart/2005/8/layout/chevron2"/>
    <dgm:cxn modelId="{B79D589F-3EEA-4B7E-B4D7-D16B5751C063}" srcId="{26048587-4EF9-49BF-BA5E-CE94FE202E56}" destId="{E42F4CE7-A461-4142-9F62-E754B9FF4367}" srcOrd="1" destOrd="0" parTransId="{0D860760-AE4E-4F53-9BA1-1C9AA1B9714E}" sibTransId="{3054D9FB-2E71-49EA-BF1F-C5972181DE53}"/>
    <dgm:cxn modelId="{744A63AC-37E1-4162-B12B-3C64B7B0E954}" srcId="{7674F4E6-59F3-4555-B296-2E14BDB6BF5F}" destId="{275E52C3-6309-4078-AD88-AEF6054FDC26}" srcOrd="0" destOrd="0" parTransId="{D4F71543-87D6-49C9-9A7C-B365916600FE}" sibTransId="{A3E45D58-9B22-4D70-BD9C-65F329418BB0}"/>
    <dgm:cxn modelId="{DAC73CC6-8B6B-49B0-9F4C-EE61748D0686}" srcId="{26048587-4EF9-49BF-BA5E-CE94FE202E56}" destId="{0596BB17-F522-469C-941C-ECE5E810669B}" srcOrd="0" destOrd="0" parTransId="{40F06BC3-7A89-4D96-86DD-5CE32AFDBFBA}" sibTransId="{CED341F3-017A-4336-866F-7F9BC7069381}"/>
    <dgm:cxn modelId="{607D47DE-1C46-4487-9EED-E8079167A970}" type="presOf" srcId="{57899855-B14D-4ABA-B547-FAC47C7904AA}" destId="{5BC508E3-5A94-45C6-8393-2061999BB077}" srcOrd="0" destOrd="0" presId="urn:microsoft.com/office/officeart/2005/8/layout/chevron2"/>
    <dgm:cxn modelId="{75839CE2-CA1D-44E6-AB91-8FE7C9257E5F}" type="presOf" srcId="{6EBA30D9-4589-4FAE-9622-7EB5046CDAB2}" destId="{D62DDB7A-D722-4EE5-9E0A-FD7721411AD3}" srcOrd="0" destOrd="0" presId="urn:microsoft.com/office/officeart/2005/8/layout/chevron2"/>
    <dgm:cxn modelId="{CF6A1CEF-61AF-48C3-9687-211F4E8F3159}" srcId="{6EBA30D9-4589-4FAE-9622-7EB5046CDAB2}" destId="{DDC390BD-0256-4980-AB2B-DA614AF5F44E}" srcOrd="1" destOrd="0" parTransId="{4055B4DB-5A54-4D9C-B2B2-40582E7C81FA}" sibTransId="{D850857C-6F62-4A4F-92D3-B0240A3BE610}"/>
    <dgm:cxn modelId="{C2B925F5-A3D5-4AB0-A9D5-C5B8A7DCA148}" srcId="{A6DDB3B6-CC54-47F0-94A9-7FAE08A62246}" destId="{7674F4E6-59F3-4555-B296-2E14BDB6BF5F}" srcOrd="1" destOrd="0" parTransId="{CC1E98CE-DAE5-4386-8F5E-7B6351224D09}" sibTransId="{1BDF38AD-7D30-485D-BE5C-C1662BD824DD}"/>
    <dgm:cxn modelId="{613320F9-ED5D-44C6-93DE-F3E751DBF371}" srcId="{6EBA30D9-4589-4FAE-9622-7EB5046CDAB2}" destId="{57899855-B14D-4ABA-B547-FAC47C7904AA}" srcOrd="0" destOrd="0" parTransId="{177C19AB-65BD-4776-8C71-AB05554D3F4A}" sibTransId="{3D220547-B4B5-47DE-9314-2D7A7F67A756}"/>
    <dgm:cxn modelId="{74ED3ED0-93E3-4EAC-9F58-FA86424C9C8D}" type="presParOf" srcId="{AA7BDADD-FB27-4C99-9849-07090852776C}" destId="{3B0485E8-B873-4560-9F91-783A0F7917C7}" srcOrd="0" destOrd="0" presId="urn:microsoft.com/office/officeart/2005/8/layout/chevron2"/>
    <dgm:cxn modelId="{AD6A1B9D-A3CE-414F-A592-4EFE305D9F70}" type="presParOf" srcId="{3B0485E8-B873-4560-9F91-783A0F7917C7}" destId="{D62DDB7A-D722-4EE5-9E0A-FD7721411AD3}" srcOrd="0" destOrd="0" presId="urn:microsoft.com/office/officeart/2005/8/layout/chevron2"/>
    <dgm:cxn modelId="{700A9F22-40E2-41D4-9ADA-278AAFB79046}" type="presParOf" srcId="{3B0485E8-B873-4560-9F91-783A0F7917C7}" destId="{5BC508E3-5A94-45C6-8393-2061999BB077}" srcOrd="1" destOrd="0" presId="urn:microsoft.com/office/officeart/2005/8/layout/chevron2"/>
    <dgm:cxn modelId="{4572AB1B-3917-4D89-82DE-6F3EBF859C40}" type="presParOf" srcId="{AA7BDADD-FB27-4C99-9849-07090852776C}" destId="{ED350948-9D91-4DFC-B1EF-104FA07E5E99}" srcOrd="1" destOrd="0" presId="urn:microsoft.com/office/officeart/2005/8/layout/chevron2"/>
    <dgm:cxn modelId="{35792749-8D71-4347-83DA-D2F0AAE8F6CE}" type="presParOf" srcId="{AA7BDADD-FB27-4C99-9849-07090852776C}" destId="{00AB96A4-AA23-4E60-8D9B-BBE6B667C087}" srcOrd="2" destOrd="0" presId="urn:microsoft.com/office/officeart/2005/8/layout/chevron2"/>
    <dgm:cxn modelId="{8E9D7576-2DA4-49F8-AD3E-AA0B791E2BDA}" type="presParOf" srcId="{00AB96A4-AA23-4E60-8D9B-BBE6B667C087}" destId="{AF611648-4E56-4642-A79A-59832CF6EC8C}" srcOrd="0" destOrd="0" presId="urn:microsoft.com/office/officeart/2005/8/layout/chevron2"/>
    <dgm:cxn modelId="{406CB9DE-ED0C-49E2-932A-AA9DB36A46B8}" type="presParOf" srcId="{00AB96A4-AA23-4E60-8D9B-BBE6B667C087}" destId="{B56AB839-DBD0-41C6-9185-337AD86FB587}" srcOrd="1" destOrd="0" presId="urn:microsoft.com/office/officeart/2005/8/layout/chevron2"/>
    <dgm:cxn modelId="{A530E4ED-CB68-425D-BC52-B35B23EE0CCD}" type="presParOf" srcId="{AA7BDADD-FB27-4C99-9849-07090852776C}" destId="{FA701F9C-C7CB-4299-A2CA-6E1286E4BACF}" srcOrd="3" destOrd="0" presId="urn:microsoft.com/office/officeart/2005/8/layout/chevron2"/>
    <dgm:cxn modelId="{38B9F309-4EFD-4E64-8F3B-B47CF1415277}" type="presParOf" srcId="{AA7BDADD-FB27-4C99-9849-07090852776C}" destId="{17ADB0DB-1F53-44D6-8679-ACC5DAAB2FAC}" srcOrd="4" destOrd="0" presId="urn:microsoft.com/office/officeart/2005/8/layout/chevron2"/>
    <dgm:cxn modelId="{547F008A-FF97-4D58-98E5-8D52E42A0501}" type="presParOf" srcId="{17ADB0DB-1F53-44D6-8679-ACC5DAAB2FAC}" destId="{ACA18E84-CF8D-4799-AEDE-A8DB323F9288}" srcOrd="0" destOrd="0" presId="urn:microsoft.com/office/officeart/2005/8/layout/chevron2"/>
    <dgm:cxn modelId="{CAB535A7-F05C-44EC-8D24-C5E96ACD20D9}" type="presParOf" srcId="{17ADB0DB-1F53-44D6-8679-ACC5DAAB2FAC}" destId="{799C0942-FF0D-42AC-BE20-A26A618C70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F695-6DF3-437C-9126-F3272D8966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6FFB79-A5F8-4BF8-98A3-94B662F331B2}">
      <dgm:prSet phldrT="[Text]"/>
      <dgm:spPr/>
      <dgm:t>
        <a:bodyPr/>
        <a:lstStyle/>
        <a:p>
          <a:r>
            <a:rPr lang="en-GB" dirty="0"/>
            <a:t>Get ‘credit in the bank’</a:t>
          </a:r>
        </a:p>
      </dgm:t>
    </dgm:pt>
    <dgm:pt modelId="{F8E33667-4E5D-43B3-9525-9A687326C309}" type="parTrans" cxnId="{842D1BB2-FBBF-4F96-8FB7-AD2E7076C2F8}">
      <dgm:prSet/>
      <dgm:spPr/>
      <dgm:t>
        <a:bodyPr/>
        <a:lstStyle/>
        <a:p>
          <a:endParaRPr lang="en-GB"/>
        </a:p>
      </dgm:t>
    </dgm:pt>
    <dgm:pt modelId="{CAA6FD0E-D57A-4D41-9949-D70669C56B3F}" type="sibTrans" cxnId="{842D1BB2-FBBF-4F96-8FB7-AD2E7076C2F8}">
      <dgm:prSet/>
      <dgm:spPr/>
      <dgm:t>
        <a:bodyPr/>
        <a:lstStyle/>
        <a:p>
          <a:endParaRPr lang="en-GB"/>
        </a:p>
      </dgm:t>
    </dgm:pt>
    <dgm:pt modelId="{74153B2D-627F-42FB-B4FE-1B4670BE823D}">
      <dgm:prSet phldrT="[Text]"/>
      <dgm:spPr/>
      <dgm:t>
        <a:bodyPr/>
        <a:lstStyle/>
        <a:p>
          <a:r>
            <a:rPr lang="en-GB" dirty="0"/>
            <a:t>Don’t sanction individuals for group issues</a:t>
          </a:r>
        </a:p>
      </dgm:t>
    </dgm:pt>
    <dgm:pt modelId="{98880DCD-F074-44D2-A960-5F9AF2D5D702}" type="parTrans" cxnId="{C0127158-52ED-4F4A-83E6-C1EA4C08E594}">
      <dgm:prSet/>
      <dgm:spPr/>
      <dgm:t>
        <a:bodyPr/>
        <a:lstStyle/>
        <a:p>
          <a:endParaRPr lang="en-GB"/>
        </a:p>
      </dgm:t>
    </dgm:pt>
    <dgm:pt modelId="{C0F26044-3B34-468E-9731-5A8B8CF9E7F8}" type="sibTrans" cxnId="{C0127158-52ED-4F4A-83E6-C1EA4C08E594}">
      <dgm:prSet/>
      <dgm:spPr/>
      <dgm:t>
        <a:bodyPr/>
        <a:lstStyle/>
        <a:p>
          <a:endParaRPr lang="en-GB"/>
        </a:p>
      </dgm:t>
    </dgm:pt>
    <dgm:pt modelId="{507E7C6C-68F0-4909-9C0C-B644D1805EDF}">
      <dgm:prSet phldrT="[Text]"/>
      <dgm:spPr/>
      <dgm:t>
        <a:bodyPr/>
        <a:lstStyle/>
        <a:p>
          <a:r>
            <a:rPr lang="en-GB" dirty="0"/>
            <a:t>Personalise reward systems</a:t>
          </a:r>
        </a:p>
      </dgm:t>
    </dgm:pt>
    <dgm:pt modelId="{AE490D9D-138A-4EA4-B71D-3FCABA20B8F6}" type="parTrans" cxnId="{862238FB-AB6F-419B-BF3B-E1B938B9D373}">
      <dgm:prSet/>
      <dgm:spPr/>
      <dgm:t>
        <a:bodyPr/>
        <a:lstStyle/>
        <a:p>
          <a:endParaRPr lang="en-GB"/>
        </a:p>
      </dgm:t>
    </dgm:pt>
    <dgm:pt modelId="{BAD0BE1D-C460-4915-8E0E-917678CB15F1}" type="sibTrans" cxnId="{862238FB-AB6F-419B-BF3B-E1B938B9D373}">
      <dgm:prSet/>
      <dgm:spPr/>
      <dgm:t>
        <a:bodyPr/>
        <a:lstStyle/>
        <a:p>
          <a:endParaRPr lang="en-GB"/>
        </a:p>
      </dgm:t>
    </dgm:pt>
    <dgm:pt modelId="{B26DA82C-3890-4010-8829-6EF1033FCD9B}" type="pres">
      <dgm:prSet presAssocID="{E0FDF695-6DF3-437C-9126-F3272D89668A}" presName="Name0" presStyleCnt="0">
        <dgm:presLayoutVars>
          <dgm:dir/>
          <dgm:resizeHandles val="exact"/>
        </dgm:presLayoutVars>
      </dgm:prSet>
      <dgm:spPr/>
    </dgm:pt>
    <dgm:pt modelId="{66E41EA7-8393-4299-87CA-0A986EEBCCF4}" type="pres">
      <dgm:prSet presAssocID="{AD6FFB79-A5F8-4BF8-98A3-94B662F331B2}" presName="node" presStyleLbl="node1" presStyleIdx="0" presStyleCnt="3">
        <dgm:presLayoutVars>
          <dgm:bulletEnabled val="1"/>
        </dgm:presLayoutVars>
      </dgm:prSet>
      <dgm:spPr/>
    </dgm:pt>
    <dgm:pt modelId="{2C1C2FA3-F322-4183-AC88-BC6E2876703B}" type="pres">
      <dgm:prSet presAssocID="{CAA6FD0E-D57A-4D41-9949-D70669C56B3F}" presName="sibTrans" presStyleLbl="sibTrans2D1" presStyleIdx="0" presStyleCnt="2"/>
      <dgm:spPr/>
    </dgm:pt>
    <dgm:pt modelId="{7F240805-AC76-4207-86B6-00CFD9A5BBC9}" type="pres">
      <dgm:prSet presAssocID="{CAA6FD0E-D57A-4D41-9949-D70669C56B3F}" presName="connectorText" presStyleLbl="sibTrans2D1" presStyleIdx="0" presStyleCnt="2"/>
      <dgm:spPr/>
    </dgm:pt>
    <dgm:pt modelId="{7270AF89-4BF6-42CC-B6D8-7FAFF8CC6CB6}" type="pres">
      <dgm:prSet presAssocID="{74153B2D-627F-42FB-B4FE-1B4670BE823D}" presName="node" presStyleLbl="node1" presStyleIdx="1" presStyleCnt="3">
        <dgm:presLayoutVars>
          <dgm:bulletEnabled val="1"/>
        </dgm:presLayoutVars>
      </dgm:prSet>
      <dgm:spPr/>
    </dgm:pt>
    <dgm:pt modelId="{A367A69D-E840-45CF-82B7-A35FAEC985AA}" type="pres">
      <dgm:prSet presAssocID="{C0F26044-3B34-468E-9731-5A8B8CF9E7F8}" presName="sibTrans" presStyleLbl="sibTrans2D1" presStyleIdx="1" presStyleCnt="2"/>
      <dgm:spPr/>
    </dgm:pt>
    <dgm:pt modelId="{CFF2474C-E653-4ABB-B394-1ABFC2317710}" type="pres">
      <dgm:prSet presAssocID="{C0F26044-3B34-468E-9731-5A8B8CF9E7F8}" presName="connectorText" presStyleLbl="sibTrans2D1" presStyleIdx="1" presStyleCnt="2"/>
      <dgm:spPr/>
    </dgm:pt>
    <dgm:pt modelId="{BE8096B7-A27B-479D-8A28-CEE440412E1F}" type="pres">
      <dgm:prSet presAssocID="{507E7C6C-68F0-4909-9C0C-B644D1805EDF}" presName="node" presStyleLbl="node1" presStyleIdx="2" presStyleCnt="3">
        <dgm:presLayoutVars>
          <dgm:bulletEnabled val="1"/>
        </dgm:presLayoutVars>
      </dgm:prSet>
      <dgm:spPr/>
    </dgm:pt>
  </dgm:ptLst>
  <dgm:cxnLst>
    <dgm:cxn modelId="{220A5B10-0517-4B5A-8763-D65E55C235A5}" type="presOf" srcId="{CAA6FD0E-D57A-4D41-9949-D70669C56B3F}" destId="{2C1C2FA3-F322-4183-AC88-BC6E2876703B}" srcOrd="0" destOrd="0" presId="urn:microsoft.com/office/officeart/2005/8/layout/process1"/>
    <dgm:cxn modelId="{EF49A82C-D2EB-4F80-8C1B-708E81C05CC8}" type="presOf" srcId="{E0FDF695-6DF3-437C-9126-F3272D89668A}" destId="{B26DA82C-3890-4010-8829-6EF1033FCD9B}" srcOrd="0" destOrd="0" presId="urn:microsoft.com/office/officeart/2005/8/layout/process1"/>
    <dgm:cxn modelId="{C263C25D-7195-4170-93A7-42AB314E0BA9}" type="presOf" srcId="{507E7C6C-68F0-4909-9C0C-B644D1805EDF}" destId="{BE8096B7-A27B-479D-8A28-CEE440412E1F}" srcOrd="0" destOrd="0" presId="urn:microsoft.com/office/officeart/2005/8/layout/process1"/>
    <dgm:cxn modelId="{BCD2D96C-A011-4CDD-BA6E-D90F881F0225}" type="presOf" srcId="{AD6FFB79-A5F8-4BF8-98A3-94B662F331B2}" destId="{66E41EA7-8393-4299-87CA-0A986EEBCCF4}" srcOrd="0" destOrd="0" presId="urn:microsoft.com/office/officeart/2005/8/layout/process1"/>
    <dgm:cxn modelId="{C0127158-52ED-4F4A-83E6-C1EA4C08E594}" srcId="{E0FDF695-6DF3-437C-9126-F3272D89668A}" destId="{74153B2D-627F-42FB-B4FE-1B4670BE823D}" srcOrd="1" destOrd="0" parTransId="{98880DCD-F074-44D2-A960-5F9AF2D5D702}" sibTransId="{C0F26044-3B34-468E-9731-5A8B8CF9E7F8}"/>
    <dgm:cxn modelId="{29C96B9C-C265-4204-9076-ADEE17F69871}" type="presOf" srcId="{CAA6FD0E-D57A-4D41-9949-D70669C56B3F}" destId="{7F240805-AC76-4207-86B6-00CFD9A5BBC9}" srcOrd="1" destOrd="0" presId="urn:microsoft.com/office/officeart/2005/8/layout/process1"/>
    <dgm:cxn modelId="{842D1BB2-FBBF-4F96-8FB7-AD2E7076C2F8}" srcId="{E0FDF695-6DF3-437C-9126-F3272D89668A}" destId="{AD6FFB79-A5F8-4BF8-98A3-94B662F331B2}" srcOrd="0" destOrd="0" parTransId="{F8E33667-4E5D-43B3-9525-9A687326C309}" sibTransId="{CAA6FD0E-D57A-4D41-9949-D70669C56B3F}"/>
    <dgm:cxn modelId="{7C7519B7-A645-40F8-861E-A26F96B53491}" type="presOf" srcId="{C0F26044-3B34-468E-9731-5A8B8CF9E7F8}" destId="{A367A69D-E840-45CF-82B7-A35FAEC985AA}" srcOrd="0" destOrd="0" presId="urn:microsoft.com/office/officeart/2005/8/layout/process1"/>
    <dgm:cxn modelId="{2B617CD5-92F1-4DF4-8F10-1EE37874DAAF}" type="presOf" srcId="{74153B2D-627F-42FB-B4FE-1B4670BE823D}" destId="{7270AF89-4BF6-42CC-B6D8-7FAFF8CC6CB6}" srcOrd="0" destOrd="0" presId="urn:microsoft.com/office/officeart/2005/8/layout/process1"/>
    <dgm:cxn modelId="{862238FB-AB6F-419B-BF3B-E1B938B9D373}" srcId="{E0FDF695-6DF3-437C-9126-F3272D89668A}" destId="{507E7C6C-68F0-4909-9C0C-B644D1805EDF}" srcOrd="2" destOrd="0" parTransId="{AE490D9D-138A-4EA4-B71D-3FCABA20B8F6}" sibTransId="{BAD0BE1D-C460-4915-8E0E-917678CB15F1}"/>
    <dgm:cxn modelId="{B08D36FD-7134-4D7D-848F-01F411298D4A}" type="presOf" srcId="{C0F26044-3B34-468E-9731-5A8B8CF9E7F8}" destId="{CFF2474C-E653-4ABB-B394-1ABFC2317710}" srcOrd="1" destOrd="0" presId="urn:microsoft.com/office/officeart/2005/8/layout/process1"/>
    <dgm:cxn modelId="{4EC7C65E-EADB-4434-8894-4B2CCE4F19D3}" type="presParOf" srcId="{B26DA82C-3890-4010-8829-6EF1033FCD9B}" destId="{66E41EA7-8393-4299-87CA-0A986EEBCCF4}" srcOrd="0" destOrd="0" presId="urn:microsoft.com/office/officeart/2005/8/layout/process1"/>
    <dgm:cxn modelId="{8CCD8F12-9BFE-4537-BE51-010A4FA0D543}" type="presParOf" srcId="{B26DA82C-3890-4010-8829-6EF1033FCD9B}" destId="{2C1C2FA3-F322-4183-AC88-BC6E2876703B}" srcOrd="1" destOrd="0" presId="urn:microsoft.com/office/officeart/2005/8/layout/process1"/>
    <dgm:cxn modelId="{D9E6C2AC-4888-45FB-9D7A-F27CB8C6F9CE}" type="presParOf" srcId="{2C1C2FA3-F322-4183-AC88-BC6E2876703B}" destId="{7F240805-AC76-4207-86B6-00CFD9A5BBC9}" srcOrd="0" destOrd="0" presId="urn:microsoft.com/office/officeart/2005/8/layout/process1"/>
    <dgm:cxn modelId="{49EB439C-1377-4BE9-8862-C3531A05E3D2}" type="presParOf" srcId="{B26DA82C-3890-4010-8829-6EF1033FCD9B}" destId="{7270AF89-4BF6-42CC-B6D8-7FAFF8CC6CB6}" srcOrd="2" destOrd="0" presId="urn:microsoft.com/office/officeart/2005/8/layout/process1"/>
    <dgm:cxn modelId="{A1305EB9-874E-4231-BE34-9361589EFC58}" type="presParOf" srcId="{B26DA82C-3890-4010-8829-6EF1033FCD9B}" destId="{A367A69D-E840-45CF-82B7-A35FAEC985AA}" srcOrd="3" destOrd="0" presId="urn:microsoft.com/office/officeart/2005/8/layout/process1"/>
    <dgm:cxn modelId="{79AD08BF-7146-47BE-AB89-D920FCB37047}" type="presParOf" srcId="{A367A69D-E840-45CF-82B7-A35FAEC985AA}" destId="{CFF2474C-E653-4ABB-B394-1ABFC2317710}" srcOrd="0" destOrd="0" presId="urn:microsoft.com/office/officeart/2005/8/layout/process1"/>
    <dgm:cxn modelId="{8B821774-6199-43A8-9269-C52E6C63E56A}" type="presParOf" srcId="{B26DA82C-3890-4010-8829-6EF1033FCD9B}" destId="{BE8096B7-A27B-479D-8A28-CEE440412E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FAB85-1891-4841-ACD9-3E078E2CC62A}">
      <dsp:nvSpPr>
        <dsp:cNvPr id="0" name=""/>
        <dsp:cNvSpPr/>
      </dsp:nvSpPr>
      <dsp:spPr>
        <a:xfrm>
          <a:off x="2017599" y="313594"/>
          <a:ext cx="4052609" cy="405260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subject and curriculum</a:t>
          </a:r>
        </a:p>
      </dsp:txBody>
      <dsp:txXfrm>
        <a:off x="4153421" y="1172362"/>
        <a:ext cx="1447360" cy="1206133"/>
      </dsp:txXfrm>
    </dsp:sp>
    <dsp:sp modelId="{9B470596-5247-4DA8-B35B-6C70FDCAF491}">
      <dsp:nvSpPr>
        <dsp:cNvPr id="0" name=""/>
        <dsp:cNvSpPr/>
      </dsp:nvSpPr>
      <dsp:spPr>
        <a:xfrm>
          <a:off x="1934135" y="458330"/>
          <a:ext cx="4052609" cy="405260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environment and setting</a:t>
          </a:r>
        </a:p>
      </dsp:txBody>
      <dsp:txXfrm>
        <a:off x="2899042" y="3087702"/>
        <a:ext cx="2171040" cy="1061397"/>
      </dsp:txXfrm>
    </dsp:sp>
    <dsp:sp modelId="{79C49DB9-136F-4E6C-A158-F77E22A82C59}">
      <dsp:nvSpPr>
        <dsp:cNvPr id="0" name=""/>
        <dsp:cNvSpPr/>
      </dsp:nvSpPr>
      <dsp:spPr>
        <a:xfrm>
          <a:off x="1850670" y="313594"/>
          <a:ext cx="4052609" cy="405260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teacher and peer group</a:t>
          </a:r>
        </a:p>
      </dsp:txBody>
      <dsp:txXfrm>
        <a:off x="2320098" y="1172362"/>
        <a:ext cx="1447360" cy="1206133"/>
      </dsp:txXfrm>
    </dsp:sp>
    <dsp:sp modelId="{7780DC9D-8859-4328-A9AC-0232BEB7544E}">
      <dsp:nvSpPr>
        <dsp:cNvPr id="0" name=""/>
        <dsp:cNvSpPr/>
      </dsp:nvSpPr>
      <dsp:spPr>
        <a:xfrm>
          <a:off x="1767058" y="62718"/>
          <a:ext cx="4554361" cy="455436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6C77D-7EE3-45F0-9197-E4C1965735E7}">
      <dsp:nvSpPr>
        <dsp:cNvPr id="0" name=""/>
        <dsp:cNvSpPr/>
      </dsp:nvSpPr>
      <dsp:spPr>
        <a:xfrm>
          <a:off x="1683259" y="207198"/>
          <a:ext cx="4554361" cy="455436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D0DE-3190-4494-A417-0DDD0581FA5C}">
      <dsp:nvSpPr>
        <dsp:cNvPr id="0" name=""/>
        <dsp:cNvSpPr/>
      </dsp:nvSpPr>
      <dsp:spPr>
        <a:xfrm>
          <a:off x="1599460" y="62718"/>
          <a:ext cx="4554361" cy="455436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Stories and narratives are powerful for engagement</a:t>
          </a:r>
        </a:p>
      </dsp:txBody>
      <dsp:txXfrm>
        <a:off x="48076" y="561376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Connect examples to learner experiences</a:t>
          </a:r>
        </a:p>
      </dsp:txBody>
      <dsp:txXfrm>
        <a:off x="3265528" y="561376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Consider learner interests and how to incorporate</a:t>
          </a:r>
        </a:p>
      </dsp:txBody>
      <dsp:txXfrm>
        <a:off x="6482981" y="561376"/>
        <a:ext cx="2217406" cy="12981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23959-A05C-43F7-ACEF-DD41E6574863}">
      <dsp:nvSpPr>
        <dsp:cNvPr id="0" name=""/>
        <dsp:cNvSpPr/>
      </dsp:nvSpPr>
      <dsp:spPr>
        <a:xfrm>
          <a:off x="604867" y="0"/>
          <a:ext cx="6855161" cy="39140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57E3-79FD-4FCF-9122-FBE25F1C3478}">
      <dsp:nvSpPr>
        <dsp:cNvPr id="0" name=""/>
        <dsp:cNvSpPr/>
      </dsp:nvSpPr>
      <dsp:spPr>
        <a:xfrm>
          <a:off x="8663" y="1174218"/>
          <a:ext cx="2595888" cy="1565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Executive function: working memory, mental flexibility, self-control</a:t>
          </a:r>
        </a:p>
      </dsp:txBody>
      <dsp:txXfrm>
        <a:off x="85091" y="1250646"/>
        <a:ext cx="2443032" cy="1412769"/>
      </dsp:txXfrm>
    </dsp:sp>
    <dsp:sp modelId="{7E965D93-5A8D-45CB-B86D-5590D0150A00}">
      <dsp:nvSpPr>
        <dsp:cNvPr id="0" name=""/>
        <dsp:cNvSpPr/>
      </dsp:nvSpPr>
      <dsp:spPr>
        <a:xfrm>
          <a:off x="2734503" y="1174218"/>
          <a:ext cx="2595888" cy="1565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Be aware of, understand and manage own behaviours</a:t>
          </a:r>
        </a:p>
      </dsp:txBody>
      <dsp:txXfrm>
        <a:off x="2810931" y="1250646"/>
        <a:ext cx="2443032" cy="1412769"/>
      </dsp:txXfrm>
    </dsp:sp>
    <dsp:sp modelId="{83BA97DF-2975-4ABE-B51C-720DAB00AF61}">
      <dsp:nvSpPr>
        <dsp:cNvPr id="0" name=""/>
        <dsp:cNvSpPr/>
      </dsp:nvSpPr>
      <dsp:spPr>
        <a:xfrm>
          <a:off x="5460344" y="1174218"/>
          <a:ext cx="2595888" cy="1565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Impulse control and deferred gratification</a:t>
          </a:r>
        </a:p>
      </dsp:txBody>
      <dsp:txXfrm>
        <a:off x="5536772" y="1250646"/>
        <a:ext cx="2443032" cy="14127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23959-A05C-43F7-ACEF-DD41E6574863}">
      <dsp:nvSpPr>
        <dsp:cNvPr id="0" name=""/>
        <dsp:cNvSpPr/>
      </dsp:nvSpPr>
      <dsp:spPr>
        <a:xfrm>
          <a:off x="621068" y="0"/>
          <a:ext cx="7038782" cy="43204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57E3-79FD-4FCF-9122-FBE25F1C3478}">
      <dsp:nvSpPr>
        <dsp:cNvPr id="0" name=""/>
        <dsp:cNvSpPr/>
      </dsp:nvSpPr>
      <dsp:spPr>
        <a:xfrm>
          <a:off x="280613" y="1296144"/>
          <a:ext cx="2484276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Maintain focus, direct attention, manage distractions</a:t>
          </a:r>
        </a:p>
      </dsp:txBody>
      <dsp:txXfrm>
        <a:off x="364976" y="1380507"/>
        <a:ext cx="2315550" cy="1559466"/>
      </dsp:txXfrm>
    </dsp:sp>
    <dsp:sp modelId="{7E965D93-5A8D-45CB-B86D-5590D0150A00}">
      <dsp:nvSpPr>
        <dsp:cNvPr id="0" name=""/>
        <dsp:cNvSpPr/>
      </dsp:nvSpPr>
      <dsp:spPr>
        <a:xfrm>
          <a:off x="2898321" y="1296144"/>
          <a:ext cx="2484276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Awareness of strong feelings, self-calming strategies</a:t>
          </a:r>
        </a:p>
      </dsp:txBody>
      <dsp:txXfrm>
        <a:off x="2982684" y="1380507"/>
        <a:ext cx="2315550" cy="1559466"/>
      </dsp:txXfrm>
    </dsp:sp>
    <dsp:sp modelId="{83BA97DF-2975-4ABE-B51C-720DAB00AF61}">
      <dsp:nvSpPr>
        <dsp:cNvPr id="0" name=""/>
        <dsp:cNvSpPr/>
      </dsp:nvSpPr>
      <dsp:spPr>
        <a:xfrm>
          <a:off x="5516030" y="1296144"/>
          <a:ext cx="2484276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Empathy - seeing other perspectives</a:t>
          </a:r>
        </a:p>
      </dsp:txBody>
      <dsp:txXfrm>
        <a:off x="5600393" y="1380507"/>
        <a:ext cx="2315550" cy="15594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23959-A05C-43F7-ACEF-DD41E6574863}">
      <dsp:nvSpPr>
        <dsp:cNvPr id="0" name=""/>
        <dsp:cNvSpPr/>
      </dsp:nvSpPr>
      <dsp:spPr>
        <a:xfrm>
          <a:off x="592103" y="0"/>
          <a:ext cx="6710505" cy="37855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57E3-79FD-4FCF-9122-FBE25F1C3478}">
      <dsp:nvSpPr>
        <dsp:cNvPr id="0" name=""/>
        <dsp:cNvSpPr/>
      </dsp:nvSpPr>
      <dsp:spPr>
        <a:xfrm>
          <a:off x="8480" y="1135677"/>
          <a:ext cx="2541110" cy="1514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Setting and achieving goals</a:t>
          </a:r>
        </a:p>
      </dsp:txBody>
      <dsp:txXfrm>
        <a:off x="82399" y="1209596"/>
        <a:ext cx="2393272" cy="1366398"/>
      </dsp:txXfrm>
    </dsp:sp>
    <dsp:sp modelId="{7E965D93-5A8D-45CB-B86D-5590D0150A00}">
      <dsp:nvSpPr>
        <dsp:cNvPr id="0" name=""/>
        <dsp:cNvSpPr/>
      </dsp:nvSpPr>
      <dsp:spPr>
        <a:xfrm>
          <a:off x="2676800" y="1135677"/>
          <a:ext cx="2541110" cy="1514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Coping well with challenge and failure</a:t>
          </a:r>
        </a:p>
      </dsp:txBody>
      <dsp:txXfrm>
        <a:off x="2750719" y="1209596"/>
        <a:ext cx="2393272" cy="1366398"/>
      </dsp:txXfrm>
    </dsp:sp>
    <dsp:sp modelId="{83BA97DF-2975-4ABE-B51C-720DAB00AF61}">
      <dsp:nvSpPr>
        <dsp:cNvPr id="0" name=""/>
        <dsp:cNvSpPr/>
      </dsp:nvSpPr>
      <dsp:spPr>
        <a:xfrm>
          <a:off x="5345120" y="1135677"/>
          <a:ext cx="2541110" cy="1514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‘Can do’ attitude – linked to sense of self</a:t>
          </a:r>
        </a:p>
      </dsp:txBody>
      <dsp:txXfrm>
        <a:off x="5419039" y="1209596"/>
        <a:ext cx="2393272" cy="13663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27DA7-1330-420D-ACB6-3FFF4D610D37}">
      <dsp:nvSpPr>
        <dsp:cNvPr id="0" name=""/>
        <dsp:cNvSpPr/>
      </dsp:nvSpPr>
      <dsp:spPr>
        <a:xfrm>
          <a:off x="3425109" y="1869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Attachment to a trusted adult</a:t>
          </a:r>
        </a:p>
      </dsp:txBody>
      <dsp:txXfrm>
        <a:off x="3455153" y="31913"/>
        <a:ext cx="1991500" cy="965706"/>
      </dsp:txXfrm>
    </dsp:sp>
    <dsp:sp modelId="{16706B32-0B08-4C3A-B690-9F8ACF719D0D}">
      <dsp:nvSpPr>
        <dsp:cNvPr id="0" name=""/>
        <dsp:cNvSpPr/>
      </dsp:nvSpPr>
      <dsp:spPr>
        <a:xfrm rot="2700000">
          <a:off x="4901812" y="1320007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5009520" y="1391812"/>
        <a:ext cx="852275" cy="215417"/>
      </dsp:txXfrm>
    </dsp:sp>
    <dsp:sp modelId="{9491E976-B7C1-48BE-A390-3692A219A3D5}">
      <dsp:nvSpPr>
        <dsp:cNvPr id="0" name=""/>
        <dsp:cNvSpPr/>
      </dsp:nvSpPr>
      <dsp:spPr>
        <a:xfrm>
          <a:off x="5394618" y="1971378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Reliable availability of resources</a:t>
          </a:r>
        </a:p>
      </dsp:txBody>
      <dsp:txXfrm>
        <a:off x="5424662" y="2001422"/>
        <a:ext cx="1991500" cy="965706"/>
      </dsp:txXfrm>
    </dsp:sp>
    <dsp:sp modelId="{C8867B41-FE84-4D6C-A4A7-F95A703242BC}">
      <dsp:nvSpPr>
        <dsp:cNvPr id="0" name=""/>
        <dsp:cNvSpPr/>
      </dsp:nvSpPr>
      <dsp:spPr>
        <a:xfrm rot="8100000">
          <a:off x="4901812" y="3289516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5009520" y="3361321"/>
        <a:ext cx="852275" cy="215417"/>
      </dsp:txXfrm>
    </dsp:sp>
    <dsp:sp modelId="{205BCE11-7DBE-4B08-9446-010F2E0F29ED}">
      <dsp:nvSpPr>
        <dsp:cNvPr id="0" name=""/>
        <dsp:cNvSpPr/>
      </dsp:nvSpPr>
      <dsp:spPr>
        <a:xfrm>
          <a:off x="3425109" y="3940887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Agency – control over self/world</a:t>
          </a:r>
        </a:p>
      </dsp:txBody>
      <dsp:txXfrm>
        <a:off x="3455153" y="3970931"/>
        <a:ext cx="1991500" cy="965706"/>
      </dsp:txXfrm>
    </dsp:sp>
    <dsp:sp modelId="{1A3DF53E-4E02-4FBF-A5D3-FCA493833E09}">
      <dsp:nvSpPr>
        <dsp:cNvPr id="0" name=""/>
        <dsp:cNvSpPr/>
      </dsp:nvSpPr>
      <dsp:spPr>
        <a:xfrm rot="13500000">
          <a:off x="2932303" y="3289516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3040011" y="3361321"/>
        <a:ext cx="852275" cy="215417"/>
      </dsp:txXfrm>
    </dsp:sp>
    <dsp:sp modelId="{A9F2A607-0B67-45D2-86EE-B2C48615C803}">
      <dsp:nvSpPr>
        <dsp:cNvPr id="0" name=""/>
        <dsp:cNvSpPr/>
      </dsp:nvSpPr>
      <dsp:spPr>
        <a:xfrm>
          <a:off x="1455600" y="1971378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High levels of intellectual/physical challenge</a:t>
          </a:r>
        </a:p>
      </dsp:txBody>
      <dsp:txXfrm>
        <a:off x="1485644" y="2001422"/>
        <a:ext cx="1991500" cy="965706"/>
      </dsp:txXfrm>
    </dsp:sp>
    <dsp:sp modelId="{7376CC68-3EFD-43C8-8F97-F07A51A62B60}">
      <dsp:nvSpPr>
        <dsp:cNvPr id="0" name=""/>
        <dsp:cNvSpPr/>
      </dsp:nvSpPr>
      <dsp:spPr>
        <a:xfrm rot="18900000">
          <a:off x="2932303" y="1320007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3040011" y="1391812"/>
        <a:ext cx="852275" cy="21541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27DA7-1330-420D-ACB6-3FFF4D610D37}">
      <dsp:nvSpPr>
        <dsp:cNvPr id="0" name=""/>
        <dsp:cNvSpPr/>
      </dsp:nvSpPr>
      <dsp:spPr>
        <a:xfrm>
          <a:off x="3425109" y="1869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Unconditional positive regard</a:t>
          </a:r>
        </a:p>
      </dsp:txBody>
      <dsp:txXfrm>
        <a:off x="3455153" y="31913"/>
        <a:ext cx="1991500" cy="965706"/>
      </dsp:txXfrm>
    </dsp:sp>
    <dsp:sp modelId="{16706B32-0B08-4C3A-B690-9F8ACF719D0D}">
      <dsp:nvSpPr>
        <dsp:cNvPr id="0" name=""/>
        <dsp:cNvSpPr/>
      </dsp:nvSpPr>
      <dsp:spPr>
        <a:xfrm rot="2700000">
          <a:off x="4901812" y="1320007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5009520" y="1391812"/>
        <a:ext cx="852275" cy="215417"/>
      </dsp:txXfrm>
    </dsp:sp>
    <dsp:sp modelId="{9491E976-B7C1-48BE-A390-3692A219A3D5}">
      <dsp:nvSpPr>
        <dsp:cNvPr id="0" name=""/>
        <dsp:cNvSpPr/>
      </dsp:nvSpPr>
      <dsp:spPr>
        <a:xfrm>
          <a:off x="5394618" y="1971378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Metacognitive (thinking about our thinking)</a:t>
          </a:r>
        </a:p>
      </dsp:txBody>
      <dsp:txXfrm>
        <a:off x="5424662" y="2001422"/>
        <a:ext cx="1991500" cy="965706"/>
      </dsp:txXfrm>
    </dsp:sp>
    <dsp:sp modelId="{C8867B41-FE84-4D6C-A4A7-F95A703242BC}">
      <dsp:nvSpPr>
        <dsp:cNvPr id="0" name=""/>
        <dsp:cNvSpPr/>
      </dsp:nvSpPr>
      <dsp:spPr>
        <a:xfrm rot="8100000">
          <a:off x="4901812" y="3289516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5009520" y="3361321"/>
        <a:ext cx="852275" cy="215417"/>
      </dsp:txXfrm>
    </dsp:sp>
    <dsp:sp modelId="{205BCE11-7DBE-4B08-9446-010F2E0F29ED}">
      <dsp:nvSpPr>
        <dsp:cNvPr id="0" name=""/>
        <dsp:cNvSpPr/>
      </dsp:nvSpPr>
      <dsp:spPr>
        <a:xfrm>
          <a:off x="3425109" y="3940887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Sustained shared thinking (Siraj-Blatchford)</a:t>
          </a:r>
        </a:p>
      </dsp:txBody>
      <dsp:txXfrm>
        <a:off x="3455153" y="3970931"/>
        <a:ext cx="1991500" cy="965706"/>
      </dsp:txXfrm>
    </dsp:sp>
    <dsp:sp modelId="{1A3DF53E-4E02-4FBF-A5D3-FCA493833E09}">
      <dsp:nvSpPr>
        <dsp:cNvPr id="0" name=""/>
        <dsp:cNvSpPr/>
      </dsp:nvSpPr>
      <dsp:spPr>
        <a:xfrm rot="13500000">
          <a:off x="2932303" y="3289516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3040011" y="3361321"/>
        <a:ext cx="852275" cy="215417"/>
      </dsp:txXfrm>
    </dsp:sp>
    <dsp:sp modelId="{A9F2A607-0B67-45D2-86EE-B2C48615C803}">
      <dsp:nvSpPr>
        <dsp:cNvPr id="0" name=""/>
        <dsp:cNvSpPr/>
      </dsp:nvSpPr>
      <dsp:spPr>
        <a:xfrm>
          <a:off x="1455600" y="1971378"/>
          <a:ext cx="2051588" cy="1025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Links to language development – thinking through</a:t>
          </a:r>
        </a:p>
      </dsp:txBody>
      <dsp:txXfrm>
        <a:off x="1485644" y="2001422"/>
        <a:ext cx="1991500" cy="965706"/>
      </dsp:txXfrm>
    </dsp:sp>
    <dsp:sp modelId="{7376CC68-3EFD-43C8-8F97-F07A51A62B60}">
      <dsp:nvSpPr>
        <dsp:cNvPr id="0" name=""/>
        <dsp:cNvSpPr/>
      </dsp:nvSpPr>
      <dsp:spPr>
        <a:xfrm rot="18900000">
          <a:off x="2932303" y="1320007"/>
          <a:ext cx="1067691" cy="35902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3040011" y="1391812"/>
        <a:ext cx="852275" cy="21541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A5D31-1BC7-4426-BC43-20A797A43695}">
      <dsp:nvSpPr>
        <dsp:cNvPr id="0" name=""/>
        <dsp:cNvSpPr/>
      </dsp:nvSpPr>
      <dsp:spPr>
        <a:xfrm>
          <a:off x="572463" y="0"/>
          <a:ext cx="6487920" cy="37444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6367-ADA1-47DF-BE36-7007E9009AD7}">
      <dsp:nvSpPr>
        <dsp:cNvPr id="0" name=""/>
        <dsp:cNvSpPr/>
      </dsp:nvSpPr>
      <dsp:spPr>
        <a:xfrm>
          <a:off x="3726" y="1123324"/>
          <a:ext cx="24598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Stop, pause, observe before you react</a:t>
          </a:r>
        </a:p>
      </dsp:txBody>
      <dsp:txXfrm>
        <a:off x="76841" y="1196439"/>
        <a:ext cx="2313574" cy="1351536"/>
      </dsp:txXfrm>
    </dsp:sp>
    <dsp:sp modelId="{2E6652AD-742A-4CED-82D6-50C42BC80572}">
      <dsp:nvSpPr>
        <dsp:cNvPr id="0" name=""/>
        <dsp:cNvSpPr/>
      </dsp:nvSpPr>
      <dsp:spPr>
        <a:xfrm>
          <a:off x="2586521" y="1097503"/>
          <a:ext cx="24598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Narrate your thinking processes</a:t>
          </a:r>
        </a:p>
      </dsp:txBody>
      <dsp:txXfrm>
        <a:off x="2659636" y="1170618"/>
        <a:ext cx="2313574" cy="1351536"/>
      </dsp:txXfrm>
    </dsp:sp>
    <dsp:sp modelId="{81C7C5C3-FE52-4607-A4D9-7EEBD521BEB1}">
      <dsp:nvSpPr>
        <dsp:cNvPr id="0" name=""/>
        <dsp:cNvSpPr/>
      </dsp:nvSpPr>
      <dsp:spPr>
        <a:xfrm>
          <a:off x="5169316" y="1123324"/>
          <a:ext cx="24598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Don’t be a helicopter!</a:t>
          </a:r>
        </a:p>
      </dsp:txBody>
      <dsp:txXfrm>
        <a:off x="5242431" y="1196439"/>
        <a:ext cx="2313574" cy="135153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A5D31-1BC7-4426-BC43-20A797A43695}">
      <dsp:nvSpPr>
        <dsp:cNvPr id="0" name=""/>
        <dsp:cNvSpPr/>
      </dsp:nvSpPr>
      <dsp:spPr>
        <a:xfrm>
          <a:off x="577696" y="0"/>
          <a:ext cx="6547230" cy="39604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6367-ADA1-47DF-BE36-7007E9009AD7}">
      <dsp:nvSpPr>
        <dsp:cNvPr id="0" name=""/>
        <dsp:cNvSpPr/>
      </dsp:nvSpPr>
      <dsp:spPr>
        <a:xfrm>
          <a:off x="8274" y="1188131"/>
          <a:ext cx="2479282" cy="1584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Praise agency rather than attainment</a:t>
          </a:r>
        </a:p>
      </dsp:txBody>
      <dsp:txXfrm>
        <a:off x="85607" y="1265464"/>
        <a:ext cx="2324616" cy="1429510"/>
      </dsp:txXfrm>
    </dsp:sp>
    <dsp:sp modelId="{2E6652AD-742A-4CED-82D6-50C42BC80572}">
      <dsp:nvSpPr>
        <dsp:cNvPr id="0" name=""/>
        <dsp:cNvSpPr/>
      </dsp:nvSpPr>
      <dsp:spPr>
        <a:xfrm>
          <a:off x="2611670" y="1188131"/>
          <a:ext cx="2479282" cy="1584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Give the learner agency to repair mistakes</a:t>
          </a:r>
        </a:p>
      </dsp:txBody>
      <dsp:txXfrm>
        <a:off x="2689003" y="1265464"/>
        <a:ext cx="2324616" cy="1429510"/>
      </dsp:txXfrm>
    </dsp:sp>
    <dsp:sp modelId="{81C7C5C3-FE52-4607-A4D9-7EEBD521BEB1}">
      <dsp:nvSpPr>
        <dsp:cNvPr id="0" name=""/>
        <dsp:cNvSpPr/>
      </dsp:nvSpPr>
      <dsp:spPr>
        <a:xfrm>
          <a:off x="5215067" y="1188131"/>
          <a:ext cx="2479282" cy="1584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Model creative risk taking and resilience</a:t>
          </a:r>
        </a:p>
      </dsp:txBody>
      <dsp:txXfrm>
        <a:off x="5292400" y="1265464"/>
        <a:ext cx="2324616" cy="14295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A5D31-1BC7-4426-BC43-20A797A43695}">
      <dsp:nvSpPr>
        <dsp:cNvPr id="0" name=""/>
        <dsp:cNvSpPr/>
      </dsp:nvSpPr>
      <dsp:spPr>
        <a:xfrm>
          <a:off x="572296" y="0"/>
          <a:ext cx="6486023" cy="37444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6367-ADA1-47DF-BE36-7007E9009AD7}">
      <dsp:nvSpPr>
        <dsp:cNvPr id="0" name=""/>
        <dsp:cNvSpPr/>
      </dsp:nvSpPr>
      <dsp:spPr>
        <a:xfrm>
          <a:off x="8196" y="1123324"/>
          <a:ext cx="24561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Look for chances to learn to wait</a:t>
          </a:r>
        </a:p>
      </dsp:txBody>
      <dsp:txXfrm>
        <a:off x="81311" y="1196439"/>
        <a:ext cx="2309874" cy="1351536"/>
      </dsp:txXfrm>
    </dsp:sp>
    <dsp:sp modelId="{2E6652AD-742A-4CED-82D6-50C42BC80572}">
      <dsp:nvSpPr>
        <dsp:cNvPr id="0" name=""/>
        <dsp:cNvSpPr/>
      </dsp:nvSpPr>
      <dsp:spPr>
        <a:xfrm>
          <a:off x="2587255" y="1123324"/>
          <a:ext cx="24561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Use</a:t>
          </a:r>
          <a:r>
            <a:rPr lang="en-GB" sz="2500" kern="1200" baseline="0" dirty="0"/>
            <a:t> volunteer tasks to build responsibility</a:t>
          </a:r>
          <a:endParaRPr lang="en-GB" sz="2500" kern="1200" dirty="0"/>
        </a:p>
      </dsp:txBody>
      <dsp:txXfrm>
        <a:off x="2660370" y="1196439"/>
        <a:ext cx="2309874" cy="1351536"/>
      </dsp:txXfrm>
    </dsp:sp>
    <dsp:sp modelId="{81C7C5C3-FE52-4607-A4D9-7EEBD521BEB1}">
      <dsp:nvSpPr>
        <dsp:cNvPr id="0" name=""/>
        <dsp:cNvSpPr/>
      </dsp:nvSpPr>
      <dsp:spPr>
        <a:xfrm>
          <a:off x="5166314" y="1123324"/>
          <a:ext cx="2456104" cy="149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Always consider: who is doing the work?</a:t>
          </a:r>
        </a:p>
      </dsp:txBody>
      <dsp:txXfrm>
        <a:off x="5239429" y="1196439"/>
        <a:ext cx="2309874" cy="135153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FAB85-1891-4841-ACD9-3E078E2CC62A}">
      <dsp:nvSpPr>
        <dsp:cNvPr id="0" name=""/>
        <dsp:cNvSpPr/>
      </dsp:nvSpPr>
      <dsp:spPr>
        <a:xfrm>
          <a:off x="2017599" y="313594"/>
          <a:ext cx="4052609" cy="405260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subject and curriculum</a:t>
          </a:r>
        </a:p>
      </dsp:txBody>
      <dsp:txXfrm>
        <a:off x="4153421" y="1172362"/>
        <a:ext cx="1447360" cy="1206133"/>
      </dsp:txXfrm>
    </dsp:sp>
    <dsp:sp modelId="{9B470596-5247-4DA8-B35B-6C70FDCAF491}">
      <dsp:nvSpPr>
        <dsp:cNvPr id="0" name=""/>
        <dsp:cNvSpPr/>
      </dsp:nvSpPr>
      <dsp:spPr>
        <a:xfrm>
          <a:off x="1934135" y="458330"/>
          <a:ext cx="4052609" cy="405260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environment and setting</a:t>
          </a:r>
        </a:p>
      </dsp:txBody>
      <dsp:txXfrm>
        <a:off x="2899042" y="3087702"/>
        <a:ext cx="2171040" cy="1061397"/>
      </dsp:txXfrm>
    </dsp:sp>
    <dsp:sp modelId="{79C49DB9-136F-4E6C-A158-F77E22A82C59}">
      <dsp:nvSpPr>
        <dsp:cNvPr id="0" name=""/>
        <dsp:cNvSpPr/>
      </dsp:nvSpPr>
      <dsp:spPr>
        <a:xfrm>
          <a:off x="1850670" y="313594"/>
          <a:ext cx="4052609" cy="405260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With the teacher and peer group</a:t>
          </a:r>
        </a:p>
      </dsp:txBody>
      <dsp:txXfrm>
        <a:off x="2320098" y="1172362"/>
        <a:ext cx="1447360" cy="1206133"/>
      </dsp:txXfrm>
    </dsp:sp>
    <dsp:sp modelId="{7780DC9D-8859-4328-A9AC-0232BEB7544E}">
      <dsp:nvSpPr>
        <dsp:cNvPr id="0" name=""/>
        <dsp:cNvSpPr/>
      </dsp:nvSpPr>
      <dsp:spPr>
        <a:xfrm>
          <a:off x="1767058" y="62718"/>
          <a:ext cx="4554361" cy="455436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6C77D-7EE3-45F0-9197-E4C1965735E7}">
      <dsp:nvSpPr>
        <dsp:cNvPr id="0" name=""/>
        <dsp:cNvSpPr/>
      </dsp:nvSpPr>
      <dsp:spPr>
        <a:xfrm>
          <a:off x="1683259" y="207198"/>
          <a:ext cx="4554361" cy="455436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D0DE-3190-4494-A417-0DDD0581FA5C}">
      <dsp:nvSpPr>
        <dsp:cNvPr id="0" name=""/>
        <dsp:cNvSpPr/>
      </dsp:nvSpPr>
      <dsp:spPr>
        <a:xfrm>
          <a:off x="1599460" y="62718"/>
          <a:ext cx="4554361" cy="455436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721" y="1395899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Know what behaviours you want</a:t>
          </a:r>
        </a:p>
      </dsp:txBody>
      <dsp:txXfrm>
        <a:off x="48276" y="1436454"/>
        <a:ext cx="2226662" cy="1303553"/>
      </dsp:txXfrm>
    </dsp:sp>
    <dsp:sp modelId="{2C1C2FA3-F322-4183-AC88-BC6E2876703B}">
      <dsp:nvSpPr>
        <dsp:cNvPr id="0" name=""/>
        <dsp:cNvSpPr/>
      </dsp:nvSpPr>
      <dsp:spPr>
        <a:xfrm>
          <a:off x="2546270" y="1802067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546270" y="1916532"/>
        <a:ext cx="342473" cy="343397"/>
      </dsp:txXfrm>
    </dsp:sp>
    <dsp:sp modelId="{7270AF89-4BF6-42CC-B6D8-7FAFF8CC6CB6}">
      <dsp:nvSpPr>
        <dsp:cNvPr id="0" name=""/>
        <dsp:cNvSpPr/>
      </dsp:nvSpPr>
      <dsp:spPr>
        <a:xfrm>
          <a:off x="3238601" y="1395899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Look confident about getting the behaviours</a:t>
          </a:r>
        </a:p>
      </dsp:txBody>
      <dsp:txXfrm>
        <a:off x="3279156" y="1436454"/>
        <a:ext cx="2226662" cy="1303553"/>
      </dsp:txXfrm>
    </dsp:sp>
    <dsp:sp modelId="{A367A69D-E840-45CF-82B7-A35FAEC985AA}">
      <dsp:nvSpPr>
        <dsp:cNvPr id="0" name=""/>
        <dsp:cNvSpPr/>
      </dsp:nvSpPr>
      <dsp:spPr>
        <a:xfrm>
          <a:off x="5777151" y="1802067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5777151" y="1916532"/>
        <a:ext cx="342473" cy="343397"/>
      </dsp:txXfrm>
    </dsp:sp>
    <dsp:sp modelId="{BE8096B7-A27B-479D-8A28-CEE440412E1F}">
      <dsp:nvSpPr>
        <dsp:cNvPr id="0" name=""/>
        <dsp:cNvSpPr/>
      </dsp:nvSpPr>
      <dsp:spPr>
        <a:xfrm>
          <a:off x="6469482" y="1395899"/>
          <a:ext cx="2307772" cy="138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Model the expectations – ‘reliable’ adults</a:t>
          </a:r>
        </a:p>
      </dsp:txBody>
      <dsp:txXfrm>
        <a:off x="6510037" y="1436454"/>
        <a:ext cx="2226662" cy="13035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Highlight what’s going right</a:t>
          </a:r>
        </a:p>
      </dsp:txBody>
      <dsp:txXfrm>
        <a:off x="48076" y="1506608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1870701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535687" y="1984691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Model a positive attitude to making mistakes</a:t>
          </a:r>
        </a:p>
      </dsp:txBody>
      <dsp:txXfrm>
        <a:off x="3265528" y="1506608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1870701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5753140" y="1984691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1466221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Use statements not rhetorical questions</a:t>
          </a:r>
        </a:p>
      </dsp:txBody>
      <dsp:txXfrm>
        <a:off x="6482981" y="1506608"/>
        <a:ext cx="2217406" cy="12981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Reinforce and revisit the rules</a:t>
          </a:r>
        </a:p>
      </dsp:txBody>
      <dsp:txXfrm>
        <a:off x="48076" y="561376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‘What can I do to help you get started?’</a:t>
          </a:r>
        </a:p>
      </dsp:txBody>
      <dsp:txXfrm>
        <a:off x="3265528" y="561376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Create routines that embed the ethos</a:t>
          </a:r>
        </a:p>
      </dsp:txBody>
      <dsp:txXfrm>
        <a:off x="6482981" y="561376"/>
        <a:ext cx="2217406" cy="1298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424035"/>
          <a:ext cx="2298180" cy="1572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Offer a choice rather than a demand</a:t>
          </a:r>
        </a:p>
      </dsp:txBody>
      <dsp:txXfrm>
        <a:off x="53755" y="470101"/>
        <a:ext cx="2206048" cy="1480685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424035"/>
          <a:ext cx="2298180" cy="1572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Warn about changes to routine – now/next</a:t>
          </a:r>
        </a:p>
      </dsp:txBody>
      <dsp:txXfrm>
        <a:off x="3271207" y="470101"/>
        <a:ext cx="2206048" cy="1480685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424035"/>
          <a:ext cx="2298180" cy="1572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Understand the triggers and avoid them</a:t>
          </a:r>
        </a:p>
      </dsp:txBody>
      <dsp:txXfrm>
        <a:off x="6488660" y="470101"/>
        <a:ext cx="2206048" cy="1480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681057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411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Encourage learners to view their behaviour as belonging to them</a:t>
          </a:r>
        </a:p>
      </dsp:txBody>
      <dsp:txXfrm rot="5400000">
        <a:off x="803" y="689927"/>
        <a:ext cx="2085919" cy="2069782"/>
      </dsp:txXfrm>
    </dsp:sp>
    <dsp:sp modelId="{65BF002B-D08A-401A-AC00-85A0977EEFDF}">
      <dsp:nvSpPr>
        <dsp:cNvPr id="0" name=""/>
        <dsp:cNvSpPr/>
      </dsp:nvSpPr>
      <dsp:spPr>
        <a:xfrm rot="16200000">
          <a:off x="1561306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411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Use the ‘language of choice’ when dealing with issues</a:t>
          </a:r>
        </a:p>
      </dsp:txBody>
      <dsp:txXfrm rot="5400000">
        <a:off x="2243166" y="689927"/>
        <a:ext cx="2085919" cy="2069782"/>
      </dsp:txXfrm>
    </dsp:sp>
    <dsp:sp modelId="{0CB4BD5F-A2DB-4ACC-A3BE-272502587D6A}">
      <dsp:nvSpPr>
        <dsp:cNvPr id="0" name=""/>
        <dsp:cNvSpPr/>
      </dsp:nvSpPr>
      <dsp:spPr>
        <a:xfrm rot="16200000">
          <a:off x="3803669" y="681859"/>
          <a:ext cx="3449638" cy="208591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411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Pre-empt issues by thinking ahead, to encourage good choices</a:t>
          </a:r>
        </a:p>
      </dsp:txBody>
      <dsp:txXfrm rot="5400000">
        <a:off x="4485529" y="689927"/>
        <a:ext cx="2085919" cy="20697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62519-81CF-49D1-A1FD-0F18DB4AD8AE}">
      <dsp:nvSpPr>
        <dsp:cNvPr id="0" name=""/>
        <dsp:cNvSpPr/>
      </dsp:nvSpPr>
      <dsp:spPr>
        <a:xfrm rot="16200000">
          <a:off x="-725230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205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Calling out answers and asking pointless questions</a:t>
          </a:r>
        </a:p>
      </dsp:txBody>
      <dsp:txXfrm rot="5400000">
        <a:off x="827" y="720080"/>
        <a:ext cx="2148285" cy="2160240"/>
      </dsp:txXfrm>
    </dsp:sp>
    <dsp:sp modelId="{65BF002B-D08A-401A-AC00-85A0977EEFDF}">
      <dsp:nvSpPr>
        <dsp:cNvPr id="0" name=""/>
        <dsp:cNvSpPr/>
      </dsp:nvSpPr>
      <dsp:spPr>
        <a:xfrm rot="16200000">
          <a:off x="1584175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205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Refusing to start a task</a:t>
          </a:r>
        </a:p>
      </dsp:txBody>
      <dsp:txXfrm rot="5400000">
        <a:off x="2310232" y="720080"/>
        <a:ext cx="2148285" cy="2160240"/>
      </dsp:txXfrm>
    </dsp:sp>
    <dsp:sp modelId="{0CB4BD5F-A2DB-4ACC-A3BE-272502587D6A}">
      <dsp:nvSpPr>
        <dsp:cNvPr id="0" name=""/>
        <dsp:cNvSpPr/>
      </dsp:nvSpPr>
      <dsp:spPr>
        <a:xfrm rot="16200000">
          <a:off x="3893582" y="726057"/>
          <a:ext cx="3600400" cy="21482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205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Messing around with ‘stuff’ (resources, phones)</a:t>
          </a:r>
        </a:p>
      </dsp:txBody>
      <dsp:txXfrm rot="5400000">
        <a:off x="4619639" y="720080"/>
        <a:ext cx="2148285" cy="2160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DDB7A-D722-4EE5-9E0A-FD7721411AD3}">
      <dsp:nvSpPr>
        <dsp:cNvPr id="0" name=""/>
        <dsp:cNvSpPr/>
      </dsp:nvSpPr>
      <dsp:spPr>
        <a:xfrm rot="5400000">
          <a:off x="-226705" y="229364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Self</a:t>
          </a:r>
        </a:p>
      </dsp:txBody>
      <dsp:txXfrm rot="-5400000">
        <a:off x="1" y="531639"/>
        <a:ext cx="1057959" cy="453411"/>
      </dsp:txXfrm>
    </dsp:sp>
    <dsp:sp modelId="{5BC508E3-5A94-45C6-8393-2061999BB077}">
      <dsp:nvSpPr>
        <dsp:cNvPr id="0" name=""/>
        <dsp:cNvSpPr/>
      </dsp:nvSpPr>
      <dsp:spPr>
        <a:xfrm rot="5400000">
          <a:off x="3544249" y="-2483630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Warm, calm, self regulated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Demonstrate how not to get wound up</a:t>
          </a:r>
        </a:p>
      </dsp:txBody>
      <dsp:txXfrm rot="-5400000">
        <a:off x="1057960" y="50615"/>
        <a:ext cx="5907014" cy="886479"/>
      </dsp:txXfrm>
    </dsp:sp>
    <dsp:sp modelId="{AF611648-4E56-4642-A79A-59832CF6EC8C}">
      <dsp:nvSpPr>
        <dsp:cNvPr id="0" name=""/>
        <dsp:cNvSpPr/>
      </dsp:nvSpPr>
      <dsp:spPr>
        <a:xfrm rot="5400000">
          <a:off x="-226705" y="1545609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Voice</a:t>
          </a:r>
        </a:p>
      </dsp:txBody>
      <dsp:txXfrm rot="-5400000">
        <a:off x="1" y="1847884"/>
        <a:ext cx="1057959" cy="453411"/>
      </dsp:txXfrm>
    </dsp:sp>
    <dsp:sp modelId="{B56AB839-DBD0-41C6-9185-337AD86FB587}">
      <dsp:nvSpPr>
        <dsp:cNvPr id="0" name=""/>
        <dsp:cNvSpPr/>
      </dsp:nvSpPr>
      <dsp:spPr>
        <a:xfrm rot="5400000">
          <a:off x="3544249" y="-1167385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Tone, pace, pitch, volume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Consider the framing of what you say</a:t>
          </a:r>
        </a:p>
      </dsp:txBody>
      <dsp:txXfrm rot="-5400000">
        <a:off x="1057960" y="1366860"/>
        <a:ext cx="5907014" cy="886479"/>
      </dsp:txXfrm>
    </dsp:sp>
    <dsp:sp modelId="{ACA18E84-CF8D-4799-AEDE-A8DB323F9288}">
      <dsp:nvSpPr>
        <dsp:cNvPr id="0" name=""/>
        <dsp:cNvSpPr/>
      </dsp:nvSpPr>
      <dsp:spPr>
        <a:xfrm rot="5400000">
          <a:off x="-226705" y="2861854"/>
          <a:ext cx="1511370" cy="10579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Body</a:t>
          </a:r>
        </a:p>
      </dsp:txBody>
      <dsp:txXfrm rot="-5400000">
        <a:off x="1" y="3164129"/>
        <a:ext cx="1057959" cy="453411"/>
      </dsp:txXfrm>
    </dsp:sp>
    <dsp:sp modelId="{799C0942-FF0D-42AC-BE20-A26A618C70A7}">
      <dsp:nvSpPr>
        <dsp:cNvPr id="0" name=""/>
        <dsp:cNvSpPr/>
      </dsp:nvSpPr>
      <dsp:spPr>
        <a:xfrm rot="5400000">
          <a:off x="3544249" y="148859"/>
          <a:ext cx="982391" cy="5954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Use space, levels and movement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Think about face, gesture and visuals</a:t>
          </a:r>
        </a:p>
      </dsp:txBody>
      <dsp:txXfrm rot="-5400000">
        <a:off x="1057960" y="2683104"/>
        <a:ext cx="5907014" cy="8864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41EA7-8393-4299-87CA-0A986EEBCCF4}">
      <dsp:nvSpPr>
        <dsp:cNvPr id="0" name=""/>
        <dsp:cNvSpPr/>
      </dsp:nvSpPr>
      <dsp:spPr>
        <a:xfrm>
          <a:off x="7689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Get ‘credit in the bank’</a:t>
          </a:r>
        </a:p>
      </dsp:txBody>
      <dsp:txXfrm>
        <a:off x="48076" y="561376"/>
        <a:ext cx="2217406" cy="1298134"/>
      </dsp:txXfrm>
    </dsp:sp>
    <dsp:sp modelId="{2C1C2FA3-F322-4183-AC88-BC6E2876703B}">
      <dsp:nvSpPr>
        <dsp:cNvPr id="0" name=""/>
        <dsp:cNvSpPr/>
      </dsp:nvSpPr>
      <dsp:spPr>
        <a:xfrm>
          <a:off x="2535687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535687" y="1039459"/>
        <a:ext cx="341050" cy="341968"/>
      </dsp:txXfrm>
    </dsp:sp>
    <dsp:sp modelId="{7270AF89-4BF6-42CC-B6D8-7FAFF8CC6CB6}">
      <dsp:nvSpPr>
        <dsp:cNvPr id="0" name=""/>
        <dsp:cNvSpPr/>
      </dsp:nvSpPr>
      <dsp:spPr>
        <a:xfrm>
          <a:off x="3225141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Don’t sanction individuals for group issues</a:t>
          </a:r>
        </a:p>
      </dsp:txBody>
      <dsp:txXfrm>
        <a:off x="3265528" y="561376"/>
        <a:ext cx="2217406" cy="1298134"/>
      </dsp:txXfrm>
    </dsp:sp>
    <dsp:sp modelId="{A367A69D-E840-45CF-82B7-A35FAEC985AA}">
      <dsp:nvSpPr>
        <dsp:cNvPr id="0" name=""/>
        <dsp:cNvSpPr/>
      </dsp:nvSpPr>
      <dsp:spPr>
        <a:xfrm>
          <a:off x="5753140" y="925469"/>
          <a:ext cx="487214" cy="569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5753140" y="1039459"/>
        <a:ext cx="341050" cy="341968"/>
      </dsp:txXfrm>
    </dsp:sp>
    <dsp:sp modelId="{BE8096B7-A27B-479D-8A28-CEE440412E1F}">
      <dsp:nvSpPr>
        <dsp:cNvPr id="0" name=""/>
        <dsp:cNvSpPr/>
      </dsp:nvSpPr>
      <dsp:spPr>
        <a:xfrm>
          <a:off x="6442594" y="520989"/>
          <a:ext cx="2298180" cy="1378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Personalise reward systems</a:t>
          </a:r>
        </a:p>
      </dsp:txBody>
      <dsp:txXfrm>
        <a:off x="6482981" y="561376"/>
        <a:ext cx="2217406" cy="1298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371BC1C-FEEF-4B67-83C0-14E2BAA1C8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77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 altLang="en-US"/>
              <a:t>www.suecowley.co.uk</a:t>
            </a:r>
          </a:p>
          <a:p>
            <a:r>
              <a:rPr lang="en-GB" altLang="en-US"/>
              <a:t>sue@suecowley.co.uk</a:t>
            </a:r>
          </a:p>
          <a:p>
            <a:r>
              <a:rPr lang="en-GB" altLang="en-US"/>
              <a:t>@Sue_Cowley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22421B6-1F83-4E79-B4F2-AC9E8C890D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983620D-02C1-4558-971D-2B5883B871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15D63245-ABF7-4829-AB28-D5DA9C8715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1D6C7-1030-48ED-99A9-BC9E6FBE0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>
            <a:extLst>
              <a:ext uri="{FF2B5EF4-FFF2-40B4-BE49-F238E27FC236}">
                <a16:creationId xmlns:a16="http://schemas.microsoft.com/office/drawing/2014/main" id="{DD73DBDA-1598-41F0-A3EB-95E8ABB153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3" name="Rectangle 2051">
            <a:extLst>
              <a:ext uri="{FF2B5EF4-FFF2-40B4-BE49-F238E27FC236}">
                <a16:creationId xmlns:a16="http://schemas.microsoft.com/office/drawing/2014/main" id="{A1949C6E-24EB-40E8-9E38-FC2201ACA6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5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0484" name="Rectangle 2052">
            <a:extLst>
              <a:ext uri="{FF2B5EF4-FFF2-40B4-BE49-F238E27FC236}">
                <a16:creationId xmlns:a16="http://schemas.microsoft.com/office/drawing/2014/main" id="{FE8DE971-5065-4114-95D5-B328CCC739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2053">
            <a:extLst>
              <a:ext uri="{FF2B5EF4-FFF2-40B4-BE49-F238E27FC236}">
                <a16:creationId xmlns:a16="http://schemas.microsoft.com/office/drawing/2014/main" id="{241E3CE5-8476-4EEE-9F27-19A76559A9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486" name="Rectangle 2054">
            <a:extLst>
              <a:ext uri="{FF2B5EF4-FFF2-40B4-BE49-F238E27FC236}">
                <a16:creationId xmlns:a16="http://schemas.microsoft.com/office/drawing/2014/main" id="{3E7B2994-79D7-4049-9328-4A49BFE41F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7" name="Rectangle 2055">
            <a:extLst>
              <a:ext uri="{FF2B5EF4-FFF2-40B4-BE49-F238E27FC236}">
                <a16:creationId xmlns:a16="http://schemas.microsoft.com/office/drawing/2014/main" id="{8826DABC-7547-4E68-AE99-A0C2584DC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9519286"/>
            <a:ext cx="2984871" cy="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5" tIns="46197" rIns="92395" bIns="461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DE6367-9094-4117-AEAE-DD4D09504D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E9297C18-0649-4F6A-9E59-8DC3640B3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DCB47-2652-44AF-A844-2163AD800CD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4AEB16B5-544E-49CD-908F-89B92A629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895A8830-97AD-4BF3-8F00-9EA8D21EA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4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41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94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179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9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36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60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157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469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>
            <a:extLst>
              <a:ext uri="{FF2B5EF4-FFF2-40B4-BE49-F238E27FC236}">
                <a16:creationId xmlns:a16="http://schemas.microsoft.com/office/drawing/2014/main" id="{2F171E80-E815-4E79-B22A-4A576214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670A6-4B00-4CDE-9C70-53FF38DF3F7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20ED53-2090-4FF1-AFC4-85EC7450F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52475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613F25FE-34E3-4D9E-9326-18F55F9E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8422" y="4760449"/>
            <a:ext cx="5051320" cy="45075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555" tIns="46778" rIns="93555" bIns="4677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94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EF3B18E-4B27-4B2A-9F16-4635A28022F9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75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35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987-B186-4560-93DC-E17D3A8F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2AB1F422-C643-451F-ACB1-4019010FB669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0316D-AD2D-436A-966C-ABD1FCB0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9DCDB-7554-4142-A83F-360A9A4A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6F69B-A112-457B-A739-70790634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81249-3080-4E98-BE8B-113119FA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9246D2-74DC-424C-AC78-DCD2954BD5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46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0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85ED-8D1C-4BF1-9C7F-81BD613072A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6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3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2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2514-BD69-40AF-98D3-398F84194EF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723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F6FB-5451-41CC-B67E-1B0FAAD7E87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82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6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9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0E438C-B2B4-41E2-8FC3-A89DA6DD96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83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4E9D02-9E5C-4159-8B2B-AA0D0646D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848872" cy="1409275"/>
          </a:xfrm>
          <a:noFill/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Expectations and Positive relationships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5D47C-2C32-4243-8E62-C7DA4BD56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832861"/>
            <a:ext cx="6696744" cy="3908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i="1" dirty="0"/>
              <a:t>Contact details: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www.suecowley.co.uk</a:t>
            </a:r>
          </a:p>
          <a:p>
            <a:pPr marL="0" indent="0" algn="ctr">
              <a:buNone/>
            </a:pPr>
            <a:r>
              <a:rPr lang="en-GB" sz="2400" dirty="0"/>
              <a:t>sue@suecowley.co.uk</a:t>
            </a:r>
          </a:p>
          <a:p>
            <a:pPr marL="0" indent="0" algn="ctr">
              <a:buNone/>
            </a:pPr>
            <a:r>
              <a:rPr lang="en-GB" sz="2400" dirty="0"/>
              <a:t>@Sue_Cowley</a:t>
            </a:r>
          </a:p>
        </p:txBody>
      </p:sp>
      <p:pic>
        <p:nvPicPr>
          <p:cNvPr id="4" name="Picture 2" descr="Getting the Buggers to Behave">
            <a:extLst>
              <a:ext uri="{FF2B5EF4-FFF2-40B4-BE49-F238E27FC236}">
                <a16:creationId xmlns:a16="http://schemas.microsoft.com/office/drawing/2014/main" id="{550D551B-76D4-41A8-A5FB-B9A49CB03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1965"/>
            <a:ext cx="1368152" cy="214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ED12E9-C14B-1673-9141-4F5A4EDCE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35" y="2924944"/>
            <a:ext cx="1373189" cy="214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6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Some Issues </a:t>
            </a:r>
            <a:r>
              <a:rPr lang="en-GB" altLang="en-US"/>
              <a:t>to Pre-Empt</a:t>
            </a:r>
            <a:endParaRPr lang="en-GB" alt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1640" y="2132856"/>
          <a:ext cx="67687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65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060848"/>
            <a:ext cx="51125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Building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20334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848872" cy="1224136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building relationships through effective communication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25890"/>
              </p:ext>
            </p:extLst>
          </p:nvPr>
        </p:nvGraphicFramePr>
        <p:xfrm>
          <a:off x="1231478" y="1916832"/>
          <a:ext cx="7012930" cy="4149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761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692696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GB" altLang="en-US" dirty="0"/>
            </a:br>
            <a:r>
              <a:rPr lang="en-GB" altLang="en-US" dirty="0"/>
              <a:t>build</a:t>
            </a:r>
            <a:r>
              <a:rPr lang="en-GB" altLang="en-US" sz="3200" dirty="0"/>
              <a:t>ing positive </a:t>
            </a:r>
            <a:r>
              <a:rPr lang="en-GB" altLang="en-US" dirty="0"/>
              <a:t>relationships</a:t>
            </a:r>
            <a:endParaRPr lang="en-GB" alt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23154"/>
              </p:ext>
            </p:extLst>
          </p:nvPr>
        </p:nvGraphicFramePr>
        <p:xfrm>
          <a:off x="179512" y="2204864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00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 dirty="0"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6C8BE17-9141-433F-801A-05841A59EC4C}"/>
              </a:ext>
            </a:extLst>
          </p:cNvPr>
          <p:cNvSpPr txBox="1">
            <a:spLocks noChangeArrowheads="1"/>
          </p:cNvSpPr>
          <p:nvPr/>
        </p:nvSpPr>
        <p:spPr>
          <a:xfrm>
            <a:off x="832048" y="332656"/>
            <a:ext cx="7772400" cy="11366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altLang="en-US" sz="3600" dirty="0">
                <a:solidFill>
                  <a:schemeClr val="tx1"/>
                </a:solidFill>
              </a:rPr>
              <a:t>The Best Motivators …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CA6C956-7D81-40EA-AFB5-DBB0880F4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Unexpected, unusual, creative, ironic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5D97FB1-BAB6-48FD-B6C7-FB0910151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133600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 surprise!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6CC47682-90D8-4CAF-A847-D6100524F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569" y="1844824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Reflect staff/learner relationships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F98DCE8F-6D5B-4752-B1C3-121B6865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426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Earned through co-operation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646122C7-3FCF-442F-BDC5-F73A69AC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822139"/>
            <a:ext cx="3598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About social skills, as well as academic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77650706-1916-410C-93BE-D9317E8D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958043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About the giving of time, attention, kindness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15323783-9948-447D-A6E4-344C153A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99583"/>
            <a:ext cx="3598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Not </a:t>
            </a:r>
            <a:r>
              <a:rPr lang="en-GB" altLang="en-US" sz="2400" i="1">
                <a:cs typeface="Arial" panose="020B0604020202020204" pitchFamily="34" charset="0"/>
              </a:rPr>
              <a:t>always</a:t>
            </a:r>
            <a:r>
              <a:rPr lang="en-GB" altLang="en-US" sz="2400">
                <a:cs typeface="Arial" panose="020B0604020202020204" pitchFamily="34" charset="0"/>
              </a:rPr>
              <a:t> given publicly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98D1D13A-01E4-400C-888A-A54449F8B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67" y="4902259"/>
            <a:ext cx="38152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Come from the learning - intrinsic over extrinsic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9A0DDE2B-FBEA-408B-A1F2-944440C23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569" y="4038163"/>
            <a:ext cx="3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Seen and noted by other adults/learners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B7673745-65D7-44D0-BB76-4FBB8721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cs typeface="Arial" panose="020B0604020202020204" pitchFamily="34" charset="0"/>
              </a:rPr>
              <a:t>Funny</a:t>
            </a:r>
          </a:p>
        </p:txBody>
      </p:sp>
      <p:graphicFrame>
        <p:nvGraphicFramePr>
          <p:cNvPr id="19" name="Object 15">
            <a:extLst>
              <a:ext uri="{FF2B5EF4-FFF2-40B4-BE49-F238E27FC236}">
                <a16:creationId xmlns:a16="http://schemas.microsoft.com/office/drawing/2014/main" id="{E7738173-C850-4083-96BE-259E9F7C77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76200"/>
          <a:ext cx="19812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048426" imgH="2704762" progId="Paint.Picture">
                  <p:embed/>
                </p:oleObj>
              </mc:Choice>
              <mc:Fallback>
                <p:oleObj name="Bitmap Image" r:id="rId2" imgW="3048426" imgH="2704762" progId="Paint.Picture">
                  <p:embed/>
                  <p:pic>
                    <p:nvPicPr>
                      <p:cNvPr id="19" name="Object 15">
                        <a:extLst>
                          <a:ext uri="{FF2B5EF4-FFF2-40B4-BE49-F238E27FC236}">
                            <a16:creationId xmlns:a16="http://schemas.microsoft.com/office/drawing/2014/main" id="{E7738173-C850-4083-96BE-259E9F7C7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76200"/>
                        <a:ext cx="19812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25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332656"/>
            <a:ext cx="7772400" cy="18002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GB" altLang="en-US" sz="3200" dirty="0"/>
            </a:br>
            <a:r>
              <a:rPr lang="en-GB" altLang="en-US" sz="3200" dirty="0"/>
              <a:t>building relationships by using narratives and examples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743359"/>
              </p:ext>
            </p:extLst>
          </p:nvPr>
        </p:nvGraphicFramePr>
        <p:xfrm>
          <a:off x="179512" y="2348880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916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060848"/>
            <a:ext cx="51125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Building Self-Regulation Skills</a:t>
            </a:r>
          </a:p>
        </p:txBody>
      </p:sp>
    </p:spTree>
    <p:extLst>
      <p:ext uri="{BB962C8B-B14F-4D97-AF65-F5344CB8AC3E}">
        <p14:creationId xmlns:p14="http://schemas.microsoft.com/office/powerpoint/2010/main" val="149216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948661C-5741-433E-941D-5A456F49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291533"/>
            <a:ext cx="6571343" cy="1049235"/>
          </a:xfrm>
        </p:spPr>
        <p:txBody>
          <a:bodyPr>
            <a:noAutofit/>
          </a:bodyPr>
          <a:lstStyle/>
          <a:p>
            <a:pPr algn="ctr"/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What is Self-Regulation?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78CE65C-7E18-40DE-912E-A666825874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76410"/>
              </p:ext>
            </p:extLst>
          </p:nvPr>
        </p:nvGraphicFramePr>
        <p:xfrm>
          <a:off x="611560" y="2028545"/>
          <a:ext cx="8064896" cy="391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387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948661C-5741-433E-941D-5A456F49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291533"/>
            <a:ext cx="6571343" cy="1049235"/>
          </a:xfrm>
        </p:spPr>
        <p:txBody>
          <a:bodyPr>
            <a:noAutofit/>
          </a:bodyPr>
          <a:lstStyle/>
          <a:p>
            <a:pPr algn="ctr"/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What is Self-Regulation?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D655ABF-1422-C4E3-CA84-2D4FD04FF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677010"/>
              </p:ext>
            </p:extLst>
          </p:nvPr>
        </p:nvGraphicFramePr>
        <p:xfrm>
          <a:off x="467544" y="1916832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7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948661C-5741-433E-941D-5A456F49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291533"/>
            <a:ext cx="6571343" cy="1049235"/>
          </a:xfrm>
        </p:spPr>
        <p:txBody>
          <a:bodyPr>
            <a:noAutofit/>
          </a:bodyPr>
          <a:lstStyle/>
          <a:p>
            <a:pPr algn="ctr"/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What is Self-Regulation?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45D243-1D7D-30D4-F45B-F2CACD00A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4576411"/>
              </p:ext>
            </p:extLst>
          </p:nvPr>
        </p:nvGraphicFramePr>
        <p:xfrm>
          <a:off x="637728" y="2019672"/>
          <a:ext cx="7894712" cy="378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44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569627E-FE6F-4EB8-83F6-822B0FF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Key principles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60298E0-D897-41B3-88D5-391E07440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76864" cy="40324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en-US" sz="2800" dirty="0"/>
              <a:t>Behaviour happens in the context of relationships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en-US" sz="2800" dirty="0"/>
              <a:t>Put ‘credit’ in the bank to build relationships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en-US" sz="2800" dirty="0"/>
              <a:t>Give focus to the learners who are ‘doing the right thing’ to encourage others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en-US" sz="2800" dirty="0"/>
              <a:t>Pre-empt issues, be proactive, not reactive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altLang="en-US" sz="2800" dirty="0"/>
              <a:t>Behaviour is about learning – start by thinking about behaviour skills and learning needs</a:t>
            </a:r>
          </a:p>
        </p:txBody>
      </p:sp>
    </p:spTree>
    <p:extLst>
      <p:ext uri="{BB962C8B-B14F-4D97-AF65-F5344CB8AC3E}">
        <p14:creationId xmlns:p14="http://schemas.microsoft.com/office/powerpoint/2010/main" val="894476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948661C-5741-433E-941D-5A456F49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688" y="188640"/>
            <a:ext cx="8686800" cy="742528"/>
          </a:xfrm>
        </p:spPr>
        <p:txBody>
          <a:bodyPr>
            <a:noAutofit/>
          </a:bodyPr>
          <a:lstStyle/>
          <a:p>
            <a:pPr algn="ctr"/>
            <a:r>
              <a:rPr lang="en-GB" altLang="en-US" dirty="0"/>
              <a:t>What Factors Support the development of Self-Regulation?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FC32FDA-A1C7-4CE1-AE3C-B1296F1C1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831766"/>
              </p:ext>
            </p:extLst>
          </p:nvPr>
        </p:nvGraphicFramePr>
        <p:xfrm>
          <a:off x="134688" y="1628800"/>
          <a:ext cx="8901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030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948661C-5741-433E-941D-5A456F49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742528"/>
          </a:xfrm>
        </p:spPr>
        <p:txBody>
          <a:bodyPr>
            <a:noAutofit/>
          </a:bodyPr>
          <a:lstStyle/>
          <a:p>
            <a:pPr algn="ctr"/>
            <a:r>
              <a:rPr lang="en-GB" altLang="en-US" dirty="0"/>
              <a:t>What Factors Support the</a:t>
            </a:r>
            <a:br>
              <a:rPr lang="en-GB" altLang="en-US" dirty="0"/>
            </a:br>
            <a:r>
              <a:rPr lang="en-GB" altLang="en-US" dirty="0"/>
              <a:t>Development of Self-Regulation?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FC32FDA-A1C7-4CE1-AE3C-B1296F1C17F9}"/>
              </a:ext>
            </a:extLst>
          </p:cNvPr>
          <p:cNvGraphicFramePr/>
          <p:nvPr/>
        </p:nvGraphicFramePr>
        <p:xfrm>
          <a:off x="205680" y="1556792"/>
          <a:ext cx="8901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363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AA3E5C-CDD3-4A21-8E3C-FDA6A8845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5073" y="1083621"/>
            <a:ext cx="6571343" cy="1049235"/>
          </a:xfrm>
        </p:spPr>
        <p:txBody>
          <a:bodyPr>
            <a:normAutofit/>
          </a:bodyPr>
          <a:lstStyle/>
          <a:p>
            <a:r>
              <a:rPr lang="en-GB" altLang="en-US" dirty="0"/>
              <a:t>How Can We Co-Regulate?</a:t>
            </a:r>
            <a:endParaRPr lang="en-GB" altLang="en-US" sz="40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8AC2591-0640-4BB9-9419-17FF0CFDCB78}"/>
              </a:ext>
            </a:extLst>
          </p:cNvPr>
          <p:cNvSpPr txBox="1">
            <a:spLocks noChangeArrowheads="1"/>
          </p:cNvSpPr>
          <p:nvPr/>
        </p:nvSpPr>
        <p:spPr>
          <a:xfrm>
            <a:off x="1151816" y="2132856"/>
            <a:ext cx="6912768" cy="4311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Soothing, coaxing, supporting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Emotional supports – scaffolding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Warm and responsive interactions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Working together to help them regulate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Supporting/calming when dysregulated</a:t>
            </a:r>
          </a:p>
          <a:p>
            <a:pPr>
              <a:lnSpc>
                <a:spcPts val="3700"/>
              </a:lnSpc>
              <a:buFont typeface="Wingdings" panose="05000000000000000000" pitchFamily="2" charset="2"/>
              <a:buChar char="ü"/>
            </a:pPr>
            <a:r>
              <a:rPr lang="en-GB" altLang="en-US" sz="2800" dirty="0"/>
              <a:t>Identify and name the emotions</a:t>
            </a:r>
          </a:p>
        </p:txBody>
      </p:sp>
    </p:spTree>
    <p:extLst>
      <p:ext uri="{BB962C8B-B14F-4D97-AF65-F5344CB8AC3E}">
        <p14:creationId xmlns:p14="http://schemas.microsoft.com/office/powerpoint/2010/main" val="1536993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A66024-28E5-4A05-BBC8-0404766D0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5701226"/>
              </p:ext>
            </p:extLst>
          </p:nvPr>
        </p:nvGraphicFramePr>
        <p:xfrm>
          <a:off x="755576" y="2132856"/>
          <a:ext cx="76328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0FD3B70-6919-8A4B-6C1D-003BA8673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3387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Building Self-Regulation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71084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AA3E5C-CDD3-4A21-8E3C-FDA6A8845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1011613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Building Self-Regulation</a:t>
            </a:r>
            <a:endParaRPr lang="en-GB" altLang="en-US" sz="4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A66024-28E5-4A05-BBC8-0404766D0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862288"/>
              </p:ext>
            </p:extLst>
          </p:nvPr>
        </p:nvGraphicFramePr>
        <p:xfrm>
          <a:off x="755576" y="1916832"/>
          <a:ext cx="770262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649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5AA3E5C-CDD3-4A21-8E3C-FDA6A8845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1227637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Building Self-Regulation</a:t>
            </a:r>
            <a:endParaRPr lang="en-GB" altLang="en-US" sz="4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A66024-28E5-4A05-BBC8-0404766D0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9265705"/>
              </p:ext>
            </p:extLst>
          </p:nvPr>
        </p:nvGraphicFramePr>
        <p:xfrm>
          <a:off x="757808" y="1988840"/>
          <a:ext cx="763061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699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F506DB1-7FC7-10ED-9DF1-2D80A3051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491" y="764704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Reflection activity – building relationships</a:t>
            </a:r>
            <a:endParaRPr lang="en-GB" altLang="en-US" sz="4000" dirty="0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946E28F-49A6-52E3-8396-6EADAC95F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577220"/>
              </p:ext>
            </p:extLst>
          </p:nvPr>
        </p:nvGraphicFramePr>
        <p:xfrm>
          <a:off x="611560" y="1700808"/>
          <a:ext cx="7920880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78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569627E-FE6F-4EB8-83F6-822B0FF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Building positive relationships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595851-A118-885D-BC26-78E8D36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019125"/>
              </p:ext>
            </p:extLst>
          </p:nvPr>
        </p:nvGraphicFramePr>
        <p:xfrm>
          <a:off x="611560" y="1700808"/>
          <a:ext cx="7920880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01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>
            <a:extLst>
              <a:ext uri="{FF2B5EF4-FFF2-40B4-BE49-F238E27FC236}">
                <a16:creationId xmlns:a16="http://schemas.microsoft.com/office/drawing/2014/main" id="{D7AC0BE5-EFE0-4FC2-890B-F7B4AC74F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265CD0-B239-465D-972E-578DD5BA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060848"/>
            <a:ext cx="51125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dirty="0">
                <a:cs typeface="Arial" panose="020B0604020202020204" pitchFamily="34" charset="0"/>
              </a:rPr>
              <a:t>Establishing Expectations </a:t>
            </a:r>
          </a:p>
        </p:txBody>
      </p:sp>
    </p:spTree>
    <p:extLst>
      <p:ext uri="{BB962C8B-B14F-4D97-AF65-F5344CB8AC3E}">
        <p14:creationId xmlns:p14="http://schemas.microsoft.com/office/powerpoint/2010/main" val="137087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Clarity of expectations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957929"/>
              </p:ext>
            </p:extLst>
          </p:nvPr>
        </p:nvGraphicFramePr>
        <p:xfrm>
          <a:off x="179512" y="1484784"/>
          <a:ext cx="8784976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366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2048" y="1133872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a Focus on the positive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738961"/>
              </p:ext>
            </p:extLst>
          </p:nvPr>
        </p:nvGraphicFramePr>
        <p:xfrm>
          <a:off x="216024" y="1484784"/>
          <a:ext cx="8748464" cy="431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490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133872"/>
            <a:ext cx="7632848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Reinforcing expectations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487033"/>
              </p:ext>
            </p:extLst>
          </p:nvPr>
        </p:nvGraphicFramePr>
        <p:xfrm>
          <a:off x="216024" y="2420888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416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133872"/>
            <a:ext cx="8784976" cy="1143000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GB" altLang="en-US" sz="3600" dirty="0"/>
              <a:t>reasonable adjustments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822F0-297E-4078-A4EC-8646F3035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72351"/>
              </p:ext>
            </p:extLst>
          </p:nvPr>
        </p:nvGraphicFramePr>
        <p:xfrm>
          <a:off x="179512" y="2204864"/>
          <a:ext cx="8748464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506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54192437-2594-476B-B083-5E456C18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2400" cy="11430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dirty="0"/>
              <a:t>Framing </a:t>
            </a:r>
            <a:r>
              <a:rPr lang="en-GB" altLang="en-US" dirty="0"/>
              <a:t>expectations</a:t>
            </a:r>
            <a:r>
              <a:rPr lang="en-GB" altLang="en-US" sz="3200" dirty="0"/>
              <a:t>:</a:t>
            </a:r>
            <a:br>
              <a:rPr lang="en-GB" altLang="en-US" sz="3200" dirty="0"/>
            </a:br>
            <a:r>
              <a:rPr lang="en-GB" altLang="en-US" sz="3200" dirty="0"/>
              <a:t>The language of Choice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14C66EC-9797-4DF0-B520-FBA4375473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16879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3901</TotalTime>
  <Words>694</Words>
  <Application>Microsoft Office PowerPoint</Application>
  <PresentationFormat>On-screen Show (4:3)</PresentationFormat>
  <Paragraphs>126</Paragraphs>
  <Slides>26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Wingdings</vt:lpstr>
      <vt:lpstr>Gallery</vt:lpstr>
      <vt:lpstr>Bitmap Image</vt:lpstr>
      <vt:lpstr>Expectations and Positive relationships</vt:lpstr>
      <vt:lpstr>Key principles</vt:lpstr>
      <vt:lpstr>Building positive relationships</vt:lpstr>
      <vt:lpstr>PowerPoint Presentation</vt:lpstr>
      <vt:lpstr>Clarity of expectations</vt:lpstr>
      <vt:lpstr>a Focus on the positive</vt:lpstr>
      <vt:lpstr>Reinforcing expectations</vt:lpstr>
      <vt:lpstr>reasonable adjustments</vt:lpstr>
      <vt:lpstr>Framing expectations: The language of Choice</vt:lpstr>
      <vt:lpstr>Some Issues to Pre-Empt</vt:lpstr>
      <vt:lpstr>PowerPoint Presentation</vt:lpstr>
      <vt:lpstr>building relationships through effective communication</vt:lpstr>
      <vt:lpstr> building positive relationships</vt:lpstr>
      <vt:lpstr>PowerPoint Presentation</vt:lpstr>
      <vt:lpstr> building relationships by using narratives and examples</vt:lpstr>
      <vt:lpstr>PowerPoint Presentation</vt:lpstr>
      <vt:lpstr>  What is Self-Regulation?</vt:lpstr>
      <vt:lpstr>  What is Self-Regulation?</vt:lpstr>
      <vt:lpstr>  What is Self-Regulation?</vt:lpstr>
      <vt:lpstr>What Factors Support the development of Self-Regulation?</vt:lpstr>
      <vt:lpstr>What Factors Support the Development of Self-Regulation?</vt:lpstr>
      <vt:lpstr>How Can We Co-Regulate?</vt:lpstr>
      <vt:lpstr>Building Self-Regulation</vt:lpstr>
      <vt:lpstr>Building Self-Regulation</vt:lpstr>
      <vt:lpstr>Building Self-Regulation</vt:lpstr>
      <vt:lpstr>Reflection activity – building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Buggers to Behave</dc:title>
  <dc:creator>Sue Cowley</dc:creator>
  <cp:lastModifiedBy>Sue Cowley</cp:lastModifiedBy>
  <cp:revision>336</cp:revision>
  <cp:lastPrinted>2023-10-17T13:47:46Z</cp:lastPrinted>
  <dcterms:created xsi:type="dcterms:W3CDTF">2004-05-18T11:02:25Z</dcterms:created>
  <dcterms:modified xsi:type="dcterms:W3CDTF">2023-10-17T14:52:44Z</dcterms:modified>
</cp:coreProperties>
</file>